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301" r:id="rId3"/>
    <p:sldId id="298" r:id="rId4"/>
    <p:sldId id="258" r:id="rId5"/>
    <p:sldId id="261" r:id="rId6"/>
    <p:sldId id="262" r:id="rId7"/>
    <p:sldId id="263" r:id="rId8"/>
    <p:sldId id="264" r:id="rId9"/>
    <p:sldId id="307" r:id="rId10"/>
    <p:sldId id="265" r:id="rId11"/>
    <p:sldId id="308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57" r:id="rId31"/>
    <p:sldId id="300" r:id="rId32"/>
    <p:sldId id="299" r:id="rId33"/>
    <p:sldId id="303" r:id="rId34"/>
    <p:sldId id="306" r:id="rId35"/>
    <p:sldId id="304" r:id="rId36"/>
    <p:sldId id="305" r:id="rId37"/>
    <p:sldId id="309" r:id="rId38"/>
    <p:sldId id="310" r:id="rId39"/>
    <p:sldId id="311" r:id="rId40"/>
    <p:sldId id="312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7" r:id="rId56"/>
  </p:sldIdLst>
  <p:sldSz cx="18288000" cy="10287000"/>
  <p:notesSz cx="7099300" cy="10234613"/>
  <p:embeddedFontLst>
    <p:embeddedFont>
      <p:font typeface="Aileron" panose="020B0604020202020204" charset="0"/>
      <p:regular r:id="rId57"/>
    </p:embeddedFont>
    <p:embeddedFont>
      <p:font typeface="Aileron Bold" panose="020B0604020202020204" charset="0"/>
      <p:regular r:id="rId58"/>
    </p:embeddedFon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Open Sans Bold" panose="020B0604020202020204" charset="0"/>
      <p:regular r:id="rId63"/>
    </p:embeddedFont>
    <p:embeddedFont>
      <p:font typeface="Open Sauce Bold" panose="020B0604020202020204" charset="0"/>
      <p:regular r:id="rId64"/>
    </p:embeddedFont>
    <p:embeddedFont>
      <p:font typeface="Open Sauce Heavy" panose="020B0604020202020204" charset="0"/>
      <p:regular r:id="rId65"/>
    </p:embeddedFont>
    <p:embeddedFont>
      <p:font typeface="Poppins" panose="00000500000000000000" pitchFamily="2" charset="0"/>
      <p:regular r:id="rId66"/>
      <p:bold r:id="rId67"/>
      <p:italic r:id="rId68"/>
      <p:boldItalic r:id="rId69"/>
    </p:embeddedFont>
    <p:embeddedFont>
      <p:font typeface="Poppins Bold" panose="00000800000000000000" charset="0"/>
      <p:regular r:id="rId70"/>
    </p:embeddedFont>
    <p:embeddedFont>
      <p:font typeface="Poppins Heavy" panose="020B0604020202020204" charset="0"/>
      <p:regular r:id="rId71"/>
    </p:embeddedFont>
    <p:embeddedFont>
      <p:font typeface="Poppins Medium" panose="00000600000000000000" pitchFamily="2" charset="0"/>
      <p:regular r:id="rId72"/>
      <p:italic r:id="rId73"/>
    </p:embeddedFont>
    <p:embeddedFont>
      <p:font typeface="Poppins Semi-Bold" panose="020B0604020202020204" charset="0"/>
      <p:regular r:id="rId74"/>
    </p:embeddedFont>
    <p:embeddedFont>
      <p:font typeface="Poppins Ultra-Bold" panose="020B0604020202020204" charset="0"/>
      <p:regular r:id="rId7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6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openxmlformats.org/officeDocument/2006/relationships/font" Target="fonts/font18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6.fntdata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font" Target="fonts/font17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1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son Ramos" userId="702723cfd8552dd7" providerId="LiveId" clId="{BA41369F-65FA-462A-8DB3-0C48CB547DA2}"/>
    <pc:docChg chg="undo redo custSel addSld delSld modSld sldOrd">
      <pc:chgData name="Edson Ramos" userId="702723cfd8552dd7" providerId="LiveId" clId="{BA41369F-65FA-462A-8DB3-0C48CB547DA2}" dt="2025-08-12T18:21:06.893" v="3892" actId="1076"/>
      <pc:docMkLst>
        <pc:docMk/>
      </pc:docMkLst>
      <pc:sldChg chg="modSp mod">
        <pc:chgData name="Edson Ramos" userId="702723cfd8552dd7" providerId="LiveId" clId="{BA41369F-65FA-462A-8DB3-0C48CB547DA2}" dt="2025-07-22T20:22:56.640" v="324" actId="14100"/>
        <pc:sldMkLst>
          <pc:docMk/>
          <pc:sldMk cId="0" sldId="256"/>
        </pc:sldMkLst>
        <pc:spChg chg="mod">
          <ac:chgData name="Edson Ramos" userId="702723cfd8552dd7" providerId="LiveId" clId="{BA41369F-65FA-462A-8DB3-0C48CB547DA2}" dt="2025-07-22T20:22:56.640" v="324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Edson Ramos" userId="702723cfd8552dd7" providerId="LiveId" clId="{BA41369F-65FA-462A-8DB3-0C48CB547DA2}" dt="2025-07-22T19:52:22.674" v="100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Edson Ramos" userId="702723cfd8552dd7" providerId="LiveId" clId="{BA41369F-65FA-462A-8DB3-0C48CB547DA2}" dt="2025-07-22T19:52:17.243" v="99" actId="255"/>
          <ac:spMkLst>
            <pc:docMk/>
            <pc:sldMk cId="0" sldId="256"/>
            <ac:spMk id="5" creationId="{00000000-0000-0000-0000-000000000000}"/>
          </ac:spMkLst>
        </pc:spChg>
        <pc:spChg chg="mod">
          <ac:chgData name="Edson Ramos" userId="702723cfd8552dd7" providerId="LiveId" clId="{BA41369F-65FA-462A-8DB3-0C48CB547DA2}" dt="2025-07-22T20:22:44.294" v="322" actId="14100"/>
          <ac:spMkLst>
            <pc:docMk/>
            <pc:sldMk cId="0" sldId="256"/>
            <ac:spMk id="6" creationId="{00000000-0000-0000-0000-000000000000}"/>
          </ac:spMkLst>
        </pc:spChg>
      </pc:sldChg>
      <pc:sldChg chg="addSp delSp modSp mod ord">
        <pc:chgData name="Edson Ramos" userId="702723cfd8552dd7" providerId="LiveId" clId="{BA41369F-65FA-462A-8DB3-0C48CB547DA2}" dt="2025-08-09T13:18:29.404" v="3407"/>
        <pc:sldMkLst>
          <pc:docMk/>
          <pc:sldMk cId="0" sldId="257"/>
        </pc:sldMkLst>
        <pc:spChg chg="mod">
          <ac:chgData name="Edson Ramos" userId="702723cfd8552dd7" providerId="LiveId" clId="{BA41369F-65FA-462A-8DB3-0C48CB547DA2}" dt="2025-07-22T20:09:37.829" v="237" actId="207"/>
          <ac:spMkLst>
            <pc:docMk/>
            <pc:sldMk cId="0" sldId="257"/>
            <ac:spMk id="12" creationId="{00000000-0000-0000-0000-000000000000}"/>
          </ac:spMkLst>
        </pc:spChg>
        <pc:spChg chg="del mod">
          <ac:chgData name="Edson Ramos" userId="702723cfd8552dd7" providerId="LiveId" clId="{BA41369F-65FA-462A-8DB3-0C48CB547DA2}" dt="2025-07-22T20:08:35.615" v="229" actId="478"/>
          <ac:spMkLst>
            <pc:docMk/>
            <pc:sldMk cId="0" sldId="257"/>
            <ac:spMk id="13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05:50.746" v="150" actId="478"/>
          <ac:spMkLst>
            <pc:docMk/>
            <pc:sldMk cId="0" sldId="257"/>
            <ac:spMk id="14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05:50.746" v="150" actId="478"/>
          <ac:spMkLst>
            <pc:docMk/>
            <pc:sldMk cId="0" sldId="257"/>
            <ac:spMk id="15" creationId="{00000000-0000-0000-0000-000000000000}"/>
          </ac:spMkLst>
        </pc:spChg>
        <pc:spChg chg="mod">
          <ac:chgData name="Edson Ramos" userId="702723cfd8552dd7" providerId="LiveId" clId="{BA41369F-65FA-462A-8DB3-0C48CB547DA2}" dt="2025-07-22T20:09:09.439" v="233" actId="1076"/>
          <ac:spMkLst>
            <pc:docMk/>
            <pc:sldMk cId="0" sldId="257"/>
            <ac:spMk id="16" creationId="{00000000-0000-0000-0000-000000000000}"/>
          </ac:spMkLst>
        </pc:spChg>
        <pc:spChg chg="del mod">
          <ac:chgData name="Edson Ramos" userId="702723cfd8552dd7" providerId="LiveId" clId="{BA41369F-65FA-462A-8DB3-0C48CB547DA2}" dt="2025-07-22T20:05:33.069" v="147"/>
          <ac:spMkLst>
            <pc:docMk/>
            <pc:sldMk cId="0" sldId="257"/>
            <ac:spMk id="17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05:50.746" v="150" actId="478"/>
          <ac:spMkLst>
            <pc:docMk/>
            <pc:sldMk cId="0" sldId="257"/>
            <ac:spMk id="18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05:37.175" v="148" actId="478"/>
          <ac:spMkLst>
            <pc:docMk/>
            <pc:sldMk cId="0" sldId="257"/>
            <ac:spMk id="19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05:58.774" v="152" actId="478"/>
          <ac:spMkLst>
            <pc:docMk/>
            <pc:sldMk cId="0" sldId="257"/>
            <ac:spMk id="20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05:40.109" v="149" actId="478"/>
          <ac:spMkLst>
            <pc:docMk/>
            <pc:sldMk cId="0" sldId="257"/>
            <ac:spMk id="21" creationId="{00000000-0000-0000-0000-000000000000}"/>
          </ac:spMkLst>
        </pc:spChg>
        <pc:spChg chg="add mod">
          <ac:chgData name="Edson Ramos" userId="702723cfd8552dd7" providerId="LiveId" clId="{BA41369F-65FA-462A-8DB3-0C48CB547DA2}" dt="2025-07-22T21:36:24.261" v="937" actId="1076"/>
          <ac:spMkLst>
            <pc:docMk/>
            <pc:sldMk cId="0" sldId="257"/>
            <ac:spMk id="24" creationId="{186B1D15-A784-F587-5CA4-B0152ABCF9BD}"/>
          </ac:spMkLst>
        </pc:spChg>
        <pc:grpChg chg="mod">
          <ac:chgData name="Edson Ramos" userId="702723cfd8552dd7" providerId="LiveId" clId="{BA41369F-65FA-462A-8DB3-0C48CB547DA2}" dt="2025-07-22T20:09:16.998" v="235" actId="14100"/>
          <ac:grpSpMkLst>
            <pc:docMk/>
            <pc:sldMk cId="0" sldId="257"/>
            <ac:grpSpMk id="3" creationId="{00000000-0000-0000-0000-000000000000}"/>
          </ac:grpSpMkLst>
        </pc:grpChg>
        <pc:grpChg chg="del">
          <ac:chgData name="Edson Ramos" userId="702723cfd8552dd7" providerId="LiveId" clId="{BA41369F-65FA-462A-8DB3-0C48CB547DA2}" dt="2025-07-22T20:05:50.746" v="150" actId="478"/>
          <ac:grpSpMkLst>
            <pc:docMk/>
            <pc:sldMk cId="0" sldId="257"/>
            <ac:grpSpMk id="6" creationId="{00000000-0000-0000-0000-000000000000}"/>
          </ac:grpSpMkLst>
        </pc:grpChg>
        <pc:grpChg chg="del">
          <ac:chgData name="Edson Ramos" userId="702723cfd8552dd7" providerId="LiveId" clId="{BA41369F-65FA-462A-8DB3-0C48CB547DA2}" dt="2025-07-22T20:05:56.583" v="151" actId="478"/>
          <ac:grpSpMkLst>
            <pc:docMk/>
            <pc:sldMk cId="0" sldId="257"/>
            <ac:grpSpMk id="9" creationId="{00000000-0000-0000-0000-000000000000}"/>
          </ac:grpSpMkLst>
        </pc:grpChg>
      </pc:sldChg>
      <pc:sldChg chg="addSp delSp modSp mod">
        <pc:chgData name="Edson Ramos" userId="702723cfd8552dd7" providerId="LiveId" clId="{BA41369F-65FA-462A-8DB3-0C48CB547DA2}" dt="2025-07-22T21:24:31.475" v="888" actId="1076"/>
        <pc:sldMkLst>
          <pc:docMk/>
          <pc:sldMk cId="0" sldId="265"/>
        </pc:sldMkLst>
        <pc:spChg chg="add del">
          <ac:chgData name="Edson Ramos" userId="702723cfd8552dd7" providerId="LiveId" clId="{BA41369F-65FA-462A-8DB3-0C48CB547DA2}" dt="2025-07-22T21:23:31.419" v="876" actId="478"/>
          <ac:spMkLst>
            <pc:docMk/>
            <pc:sldMk cId="0" sldId="265"/>
            <ac:spMk id="2" creationId="{00000000-0000-0000-0000-000000000000}"/>
          </ac:spMkLst>
        </pc:spChg>
        <pc:spChg chg="mod">
          <ac:chgData name="Edson Ramos" userId="702723cfd8552dd7" providerId="LiveId" clId="{BA41369F-65FA-462A-8DB3-0C48CB547DA2}" dt="2025-07-22T21:24:31.475" v="888" actId="1076"/>
          <ac:spMkLst>
            <pc:docMk/>
            <pc:sldMk cId="0" sldId="265"/>
            <ac:spMk id="3" creationId="{00000000-0000-0000-0000-000000000000}"/>
          </ac:spMkLst>
        </pc:spChg>
        <pc:spChg chg="del">
          <ac:chgData name="Edson Ramos" userId="702723cfd8552dd7" providerId="LiveId" clId="{BA41369F-65FA-462A-8DB3-0C48CB547DA2}" dt="2025-07-22T21:23:34.209" v="877" actId="478"/>
          <ac:spMkLst>
            <pc:docMk/>
            <pc:sldMk cId="0" sldId="265"/>
            <ac:spMk id="4" creationId="{00000000-0000-0000-0000-000000000000}"/>
          </ac:spMkLst>
        </pc:spChg>
        <pc:spChg chg="del">
          <ac:chgData name="Edson Ramos" userId="702723cfd8552dd7" providerId="LiveId" clId="{BA41369F-65FA-462A-8DB3-0C48CB547DA2}" dt="2025-07-22T21:23:39.284" v="878" actId="478"/>
          <ac:spMkLst>
            <pc:docMk/>
            <pc:sldMk cId="0" sldId="265"/>
            <ac:spMk id="5" creationId="{00000000-0000-0000-0000-000000000000}"/>
          </ac:spMkLst>
        </pc:spChg>
      </pc:sldChg>
      <pc:sldChg chg="addSp delSp modSp mod">
        <pc:chgData name="Edson Ramos" userId="702723cfd8552dd7" providerId="LiveId" clId="{BA41369F-65FA-462A-8DB3-0C48CB547DA2}" dt="2025-08-09T13:16:37.386" v="3405" actId="1076"/>
        <pc:sldMkLst>
          <pc:docMk/>
          <pc:sldMk cId="0" sldId="274"/>
        </pc:sldMkLst>
        <pc:spChg chg="mod">
          <ac:chgData name="Edson Ramos" userId="702723cfd8552dd7" providerId="LiveId" clId="{BA41369F-65FA-462A-8DB3-0C48CB547DA2}" dt="2025-08-02T13:54:39.118" v="946" actId="14100"/>
          <ac:spMkLst>
            <pc:docMk/>
            <pc:sldMk cId="0" sldId="274"/>
            <ac:spMk id="2" creationId="{00000000-0000-0000-0000-000000000000}"/>
          </ac:spMkLst>
        </pc:spChg>
        <pc:spChg chg="mod">
          <ac:chgData name="Edson Ramos" userId="702723cfd8552dd7" providerId="LiveId" clId="{BA41369F-65FA-462A-8DB3-0C48CB547DA2}" dt="2025-08-09T13:15:59.578" v="3395" actId="1076"/>
          <ac:spMkLst>
            <pc:docMk/>
            <pc:sldMk cId="0" sldId="274"/>
            <ac:spMk id="3" creationId="{00000000-0000-0000-0000-000000000000}"/>
          </ac:spMkLst>
        </pc:spChg>
        <pc:spChg chg="mod">
          <ac:chgData name="Edson Ramos" userId="702723cfd8552dd7" providerId="LiveId" clId="{BA41369F-65FA-462A-8DB3-0C48CB547DA2}" dt="2025-08-09T13:16:09.106" v="3399" actId="1076"/>
          <ac:spMkLst>
            <pc:docMk/>
            <pc:sldMk cId="0" sldId="274"/>
            <ac:spMk id="4" creationId="{00000000-0000-0000-0000-000000000000}"/>
          </ac:spMkLst>
        </pc:spChg>
        <pc:spChg chg="mod">
          <ac:chgData name="Edson Ramos" userId="702723cfd8552dd7" providerId="LiveId" clId="{BA41369F-65FA-462A-8DB3-0C48CB547DA2}" dt="2025-08-09T13:16:07.186" v="3398" actId="1076"/>
          <ac:spMkLst>
            <pc:docMk/>
            <pc:sldMk cId="0" sldId="274"/>
            <ac:spMk id="5" creationId="{00000000-0000-0000-0000-000000000000}"/>
          </ac:spMkLst>
        </pc:spChg>
        <pc:spChg chg="mod">
          <ac:chgData name="Edson Ramos" userId="702723cfd8552dd7" providerId="LiveId" clId="{BA41369F-65FA-462A-8DB3-0C48CB547DA2}" dt="2025-08-09T13:16:05.065" v="3397" actId="1076"/>
          <ac:spMkLst>
            <pc:docMk/>
            <pc:sldMk cId="0" sldId="274"/>
            <ac:spMk id="6" creationId="{00000000-0000-0000-0000-000000000000}"/>
          </ac:spMkLst>
        </pc:spChg>
        <pc:spChg chg="add del mod">
          <ac:chgData name="Edson Ramos" userId="702723cfd8552dd7" providerId="LiveId" clId="{BA41369F-65FA-462A-8DB3-0C48CB547DA2}" dt="2025-08-02T13:54:50.386" v="951"/>
          <ac:spMkLst>
            <pc:docMk/>
            <pc:sldMk cId="0" sldId="274"/>
            <ac:spMk id="8" creationId="{6CDDBD7C-955C-C2FF-CC81-88D3B7B22D30}"/>
          </ac:spMkLst>
        </pc:spChg>
        <pc:spChg chg="add mod">
          <ac:chgData name="Edson Ramos" userId="702723cfd8552dd7" providerId="LiveId" clId="{BA41369F-65FA-462A-8DB3-0C48CB547DA2}" dt="2025-08-09T13:16:37.386" v="3405" actId="1076"/>
          <ac:spMkLst>
            <pc:docMk/>
            <pc:sldMk cId="0" sldId="274"/>
            <ac:spMk id="8" creationId="{BE5A7AB3-3059-3CA3-5077-EC5A4345B4B2}"/>
          </ac:spMkLst>
        </pc:spChg>
      </pc:sldChg>
      <pc:sldChg chg="del">
        <pc:chgData name="Edson Ramos" userId="702723cfd8552dd7" providerId="LiveId" clId="{BA41369F-65FA-462A-8DB3-0C48CB547DA2}" dt="2025-07-22T19:56:56.087" v="101" actId="47"/>
        <pc:sldMkLst>
          <pc:docMk/>
          <pc:sldMk cId="0" sldId="277"/>
        </pc:sldMkLst>
      </pc:sldChg>
      <pc:sldChg chg="del">
        <pc:chgData name="Edson Ramos" userId="702723cfd8552dd7" providerId="LiveId" clId="{BA41369F-65FA-462A-8DB3-0C48CB547DA2}" dt="2025-07-22T19:56:57.182" v="102" actId="47"/>
        <pc:sldMkLst>
          <pc:docMk/>
          <pc:sldMk cId="0" sldId="278"/>
        </pc:sldMkLst>
      </pc:sldChg>
      <pc:sldChg chg="del">
        <pc:chgData name="Edson Ramos" userId="702723cfd8552dd7" providerId="LiveId" clId="{BA41369F-65FA-462A-8DB3-0C48CB547DA2}" dt="2025-07-22T19:56:58.833" v="103" actId="47"/>
        <pc:sldMkLst>
          <pc:docMk/>
          <pc:sldMk cId="0" sldId="279"/>
        </pc:sldMkLst>
      </pc:sldChg>
      <pc:sldChg chg="modSp mod">
        <pc:chgData name="Edson Ramos" userId="702723cfd8552dd7" providerId="LiveId" clId="{BA41369F-65FA-462A-8DB3-0C48CB547DA2}" dt="2025-08-02T13:55:48.956" v="955" actId="14100"/>
        <pc:sldMkLst>
          <pc:docMk/>
          <pc:sldMk cId="0" sldId="281"/>
        </pc:sldMkLst>
        <pc:spChg chg="mod">
          <ac:chgData name="Edson Ramos" userId="702723cfd8552dd7" providerId="LiveId" clId="{BA41369F-65FA-462A-8DB3-0C48CB547DA2}" dt="2025-08-02T13:55:48.956" v="955" actId="14100"/>
          <ac:spMkLst>
            <pc:docMk/>
            <pc:sldMk cId="0" sldId="281"/>
            <ac:spMk id="5" creationId="{00000000-0000-0000-0000-000000000000}"/>
          </ac:spMkLst>
        </pc:spChg>
        <pc:grpChg chg="mod">
          <ac:chgData name="Edson Ramos" userId="702723cfd8552dd7" providerId="LiveId" clId="{BA41369F-65FA-462A-8DB3-0C48CB547DA2}" dt="2025-08-02T13:55:39.507" v="953" actId="14100"/>
          <ac:grpSpMkLst>
            <pc:docMk/>
            <pc:sldMk cId="0" sldId="281"/>
            <ac:grpSpMk id="4" creationId="{00000000-0000-0000-0000-000000000000}"/>
          </ac:grpSpMkLst>
        </pc:grpChg>
      </pc:sldChg>
      <pc:sldChg chg="modSp mod">
        <pc:chgData name="Edson Ramos" userId="702723cfd8552dd7" providerId="LiveId" clId="{BA41369F-65FA-462A-8DB3-0C48CB547DA2}" dt="2025-07-22T19:58:29.333" v="124" actId="14100"/>
        <pc:sldMkLst>
          <pc:docMk/>
          <pc:sldMk cId="0" sldId="287"/>
        </pc:sldMkLst>
        <pc:spChg chg="mod">
          <ac:chgData name="Edson Ramos" userId="702723cfd8552dd7" providerId="LiveId" clId="{BA41369F-65FA-462A-8DB3-0C48CB547DA2}" dt="2025-07-22T19:57:35.528" v="104" actId="14100"/>
          <ac:spMkLst>
            <pc:docMk/>
            <pc:sldMk cId="0" sldId="287"/>
            <ac:spMk id="4" creationId="{00000000-0000-0000-0000-000000000000}"/>
          </ac:spMkLst>
        </pc:spChg>
        <pc:spChg chg="mod">
          <ac:chgData name="Edson Ramos" userId="702723cfd8552dd7" providerId="LiveId" clId="{BA41369F-65FA-462A-8DB3-0C48CB547DA2}" dt="2025-07-22T19:57:38.835" v="105" actId="14100"/>
          <ac:spMkLst>
            <pc:docMk/>
            <pc:sldMk cId="0" sldId="287"/>
            <ac:spMk id="5" creationId="{00000000-0000-0000-0000-000000000000}"/>
          </ac:spMkLst>
        </pc:spChg>
        <pc:spChg chg="mod">
          <ac:chgData name="Edson Ramos" userId="702723cfd8552dd7" providerId="LiveId" clId="{BA41369F-65FA-462A-8DB3-0C48CB547DA2}" dt="2025-07-22T19:57:41.675" v="106" actId="14100"/>
          <ac:spMkLst>
            <pc:docMk/>
            <pc:sldMk cId="0" sldId="287"/>
            <ac:spMk id="6" creationId="{00000000-0000-0000-0000-000000000000}"/>
          </ac:spMkLst>
        </pc:spChg>
        <pc:spChg chg="mod">
          <ac:chgData name="Edson Ramos" userId="702723cfd8552dd7" providerId="LiveId" clId="{BA41369F-65FA-462A-8DB3-0C48CB547DA2}" dt="2025-07-22T19:58:29.333" v="124" actId="14100"/>
          <ac:spMkLst>
            <pc:docMk/>
            <pc:sldMk cId="0" sldId="287"/>
            <ac:spMk id="7" creationId="{00000000-0000-0000-0000-000000000000}"/>
          </ac:spMkLst>
        </pc:spChg>
      </pc:sldChg>
      <pc:sldChg chg="modSp mod">
        <pc:chgData name="Edson Ramos" userId="702723cfd8552dd7" providerId="LiveId" clId="{BA41369F-65FA-462A-8DB3-0C48CB547DA2}" dt="2025-07-22T19:58:43.946" v="127" actId="14100"/>
        <pc:sldMkLst>
          <pc:docMk/>
          <pc:sldMk cId="0" sldId="288"/>
        </pc:sldMkLst>
        <pc:spChg chg="mod">
          <ac:chgData name="Edson Ramos" userId="702723cfd8552dd7" providerId="LiveId" clId="{BA41369F-65FA-462A-8DB3-0C48CB547DA2}" dt="2025-07-22T19:58:38.507" v="125" actId="14100"/>
          <ac:spMkLst>
            <pc:docMk/>
            <pc:sldMk cId="0" sldId="288"/>
            <ac:spMk id="5" creationId="{00000000-0000-0000-0000-000000000000}"/>
          </ac:spMkLst>
        </pc:spChg>
        <pc:spChg chg="mod">
          <ac:chgData name="Edson Ramos" userId="702723cfd8552dd7" providerId="LiveId" clId="{BA41369F-65FA-462A-8DB3-0C48CB547DA2}" dt="2025-07-22T19:58:41.338" v="126" actId="14100"/>
          <ac:spMkLst>
            <pc:docMk/>
            <pc:sldMk cId="0" sldId="288"/>
            <ac:spMk id="6" creationId="{00000000-0000-0000-0000-000000000000}"/>
          </ac:spMkLst>
        </pc:spChg>
        <pc:spChg chg="mod">
          <ac:chgData name="Edson Ramos" userId="702723cfd8552dd7" providerId="LiveId" clId="{BA41369F-65FA-462A-8DB3-0C48CB547DA2}" dt="2025-07-22T19:58:43.946" v="127" actId="14100"/>
          <ac:spMkLst>
            <pc:docMk/>
            <pc:sldMk cId="0" sldId="288"/>
            <ac:spMk id="7" creationId="{00000000-0000-0000-0000-000000000000}"/>
          </ac:spMkLst>
        </pc:spChg>
      </pc:sldChg>
      <pc:sldChg chg="modSp mod">
        <pc:chgData name="Edson Ramos" userId="702723cfd8552dd7" providerId="LiveId" clId="{BA41369F-65FA-462A-8DB3-0C48CB547DA2}" dt="2025-07-22T19:59:24.175" v="131" actId="1036"/>
        <pc:sldMkLst>
          <pc:docMk/>
          <pc:sldMk cId="0" sldId="291"/>
        </pc:sldMkLst>
        <pc:spChg chg="mod">
          <ac:chgData name="Edson Ramos" userId="702723cfd8552dd7" providerId="LiveId" clId="{BA41369F-65FA-462A-8DB3-0C48CB547DA2}" dt="2025-07-22T19:59:07.522" v="128" actId="1076"/>
          <ac:spMkLst>
            <pc:docMk/>
            <pc:sldMk cId="0" sldId="291"/>
            <ac:spMk id="11" creationId="{00000000-0000-0000-0000-000000000000}"/>
          </ac:spMkLst>
        </pc:spChg>
        <pc:spChg chg="mod">
          <ac:chgData name="Edson Ramos" userId="702723cfd8552dd7" providerId="LiveId" clId="{BA41369F-65FA-462A-8DB3-0C48CB547DA2}" dt="2025-07-22T19:59:24.175" v="131" actId="1036"/>
          <ac:spMkLst>
            <pc:docMk/>
            <pc:sldMk cId="0" sldId="291"/>
            <ac:spMk id="16" creationId="{00000000-0000-0000-0000-000000000000}"/>
          </ac:spMkLst>
        </pc:spChg>
      </pc:sldChg>
      <pc:sldChg chg="modSp mod">
        <pc:chgData name="Edson Ramos" userId="702723cfd8552dd7" providerId="LiveId" clId="{BA41369F-65FA-462A-8DB3-0C48CB547DA2}" dt="2025-08-02T14:06:48.160" v="1337" actId="1076"/>
        <pc:sldMkLst>
          <pc:docMk/>
          <pc:sldMk cId="0" sldId="292"/>
        </pc:sldMkLst>
        <pc:spChg chg="mod">
          <ac:chgData name="Edson Ramos" userId="702723cfd8552dd7" providerId="LiveId" clId="{BA41369F-65FA-462A-8DB3-0C48CB547DA2}" dt="2025-08-02T14:06:48.160" v="1337" actId="1076"/>
          <ac:spMkLst>
            <pc:docMk/>
            <pc:sldMk cId="0" sldId="292"/>
            <ac:spMk id="5" creationId="{00000000-0000-0000-0000-000000000000}"/>
          </ac:spMkLst>
        </pc:spChg>
      </pc:sldChg>
      <pc:sldChg chg="modSp mod">
        <pc:chgData name="Edson Ramos" userId="702723cfd8552dd7" providerId="LiveId" clId="{BA41369F-65FA-462A-8DB3-0C48CB547DA2}" dt="2025-08-09T13:46:49.566" v="3820" actId="20577"/>
        <pc:sldMkLst>
          <pc:docMk/>
          <pc:sldMk cId="0" sldId="293"/>
        </pc:sldMkLst>
        <pc:spChg chg="mod">
          <ac:chgData name="Edson Ramos" userId="702723cfd8552dd7" providerId="LiveId" clId="{BA41369F-65FA-462A-8DB3-0C48CB547DA2}" dt="2025-08-09T13:46:49.566" v="3820" actId="20577"/>
          <ac:spMkLst>
            <pc:docMk/>
            <pc:sldMk cId="0" sldId="293"/>
            <ac:spMk id="2" creationId="{00000000-0000-0000-0000-000000000000}"/>
          </ac:spMkLst>
        </pc:spChg>
      </pc:sldChg>
      <pc:sldChg chg="modSp mod">
        <pc:chgData name="Edson Ramos" userId="702723cfd8552dd7" providerId="LiveId" clId="{BA41369F-65FA-462A-8DB3-0C48CB547DA2}" dt="2025-07-22T19:59:44.098" v="132" actId="14100"/>
        <pc:sldMkLst>
          <pc:docMk/>
          <pc:sldMk cId="0" sldId="294"/>
        </pc:sldMkLst>
        <pc:spChg chg="mod">
          <ac:chgData name="Edson Ramos" userId="702723cfd8552dd7" providerId="LiveId" clId="{BA41369F-65FA-462A-8DB3-0C48CB547DA2}" dt="2025-07-22T19:59:44.098" v="132" actId="14100"/>
          <ac:spMkLst>
            <pc:docMk/>
            <pc:sldMk cId="0" sldId="294"/>
            <ac:spMk id="3" creationId="{00000000-0000-0000-0000-000000000000}"/>
          </ac:spMkLst>
        </pc:spChg>
      </pc:sldChg>
      <pc:sldChg chg="del">
        <pc:chgData name="Edson Ramos" userId="702723cfd8552dd7" providerId="LiveId" clId="{BA41369F-65FA-462A-8DB3-0C48CB547DA2}" dt="2025-07-22T21:37:20.701" v="938" actId="47"/>
        <pc:sldMkLst>
          <pc:docMk/>
          <pc:sldMk cId="1111126701" sldId="295"/>
        </pc:sldMkLst>
      </pc:sldChg>
      <pc:sldChg chg="modSp del mod">
        <pc:chgData name="Edson Ramos" userId="702723cfd8552dd7" providerId="LiveId" clId="{BA41369F-65FA-462A-8DB3-0C48CB547DA2}" dt="2025-08-09T14:32:47.532" v="3822" actId="47"/>
        <pc:sldMkLst>
          <pc:docMk/>
          <pc:sldMk cId="63946040" sldId="296"/>
        </pc:sldMkLst>
        <pc:spChg chg="mod">
          <ac:chgData name="Edson Ramos" userId="702723cfd8552dd7" providerId="LiveId" clId="{BA41369F-65FA-462A-8DB3-0C48CB547DA2}" dt="2025-07-22T20:00:05.934" v="143" actId="14100"/>
          <ac:spMkLst>
            <pc:docMk/>
            <pc:sldMk cId="63946040" sldId="296"/>
            <ac:spMk id="3" creationId="{00000000-0000-0000-0000-000000000000}"/>
          </ac:spMkLst>
        </pc:spChg>
      </pc:sldChg>
      <pc:sldChg chg="modSp mod">
        <pc:chgData name="Edson Ramos" userId="702723cfd8552dd7" providerId="LiveId" clId="{BA41369F-65FA-462A-8DB3-0C48CB547DA2}" dt="2025-08-12T18:21:06.893" v="3892" actId="1076"/>
        <pc:sldMkLst>
          <pc:docMk/>
          <pc:sldMk cId="2075651361" sldId="297"/>
        </pc:sldMkLst>
        <pc:spChg chg="mod">
          <ac:chgData name="Edson Ramos" userId="702723cfd8552dd7" providerId="LiveId" clId="{BA41369F-65FA-462A-8DB3-0C48CB547DA2}" dt="2025-08-12T18:21:02.431" v="3890" actId="1076"/>
          <ac:spMkLst>
            <pc:docMk/>
            <pc:sldMk cId="2075651361" sldId="297"/>
            <ac:spMk id="3" creationId="{00000000-0000-0000-0000-000000000000}"/>
          </ac:spMkLst>
        </pc:spChg>
        <pc:spChg chg="mod">
          <ac:chgData name="Edson Ramos" userId="702723cfd8552dd7" providerId="LiveId" clId="{BA41369F-65FA-462A-8DB3-0C48CB547DA2}" dt="2025-08-12T18:21:06.893" v="3892" actId="1076"/>
          <ac:spMkLst>
            <pc:docMk/>
            <pc:sldMk cId="2075651361" sldId="297"/>
            <ac:spMk id="4" creationId="{7C117FC4-E4A4-984C-12C8-587810707814}"/>
          </ac:spMkLst>
        </pc:spChg>
      </pc:sldChg>
      <pc:sldChg chg="add">
        <pc:chgData name="Edson Ramos" userId="702723cfd8552dd7" providerId="LiveId" clId="{BA41369F-65FA-462A-8DB3-0C48CB547DA2}" dt="2025-07-22T20:05:14.661" v="144" actId="2890"/>
        <pc:sldMkLst>
          <pc:docMk/>
          <pc:sldMk cId="1391184925" sldId="298"/>
        </pc:sldMkLst>
      </pc:sldChg>
      <pc:sldChg chg="addSp delSp modSp add mod ord">
        <pc:chgData name="Edson Ramos" userId="702723cfd8552dd7" providerId="LiveId" clId="{BA41369F-65FA-462A-8DB3-0C48CB547DA2}" dt="2025-07-22T20:30:26.017" v="331"/>
        <pc:sldMkLst>
          <pc:docMk/>
          <pc:sldMk cId="1895415505" sldId="299"/>
        </pc:sldMkLst>
        <pc:spChg chg="mod">
          <ac:chgData name="Edson Ramos" userId="702723cfd8552dd7" providerId="LiveId" clId="{BA41369F-65FA-462A-8DB3-0C48CB547DA2}" dt="2025-07-22T20:22:19.595" v="320" actId="14100"/>
          <ac:spMkLst>
            <pc:docMk/>
            <pc:sldMk cId="1895415505" sldId="299"/>
            <ac:spMk id="2" creationId="{00000000-0000-0000-0000-000000000000}"/>
          </ac:spMkLst>
        </pc:spChg>
        <pc:spChg chg="add mod">
          <ac:chgData name="Edson Ramos" userId="702723cfd8552dd7" providerId="LiveId" clId="{BA41369F-65FA-462A-8DB3-0C48CB547DA2}" dt="2025-07-22T20:15:00.250" v="278" actId="122"/>
          <ac:spMkLst>
            <pc:docMk/>
            <pc:sldMk cId="1895415505" sldId="299"/>
            <ac:spMk id="7" creationId="{6DA1C32C-AB1E-86EE-ADC2-9A2EADADCA88}"/>
          </ac:spMkLst>
        </pc:spChg>
        <pc:spChg chg="mod">
          <ac:chgData name="Edson Ramos" userId="702723cfd8552dd7" providerId="LiveId" clId="{BA41369F-65FA-462A-8DB3-0C48CB547DA2}" dt="2025-07-22T20:21:53.327" v="316" actId="1076"/>
          <ac:spMkLst>
            <pc:docMk/>
            <pc:sldMk cId="1895415505" sldId="299"/>
            <ac:spMk id="12" creationId="{00000000-0000-0000-0000-000000000000}"/>
          </ac:spMkLst>
        </pc:spChg>
        <pc:spChg chg="mod">
          <ac:chgData name="Edson Ramos" userId="702723cfd8552dd7" providerId="LiveId" clId="{BA41369F-65FA-462A-8DB3-0C48CB547DA2}" dt="2025-07-22T20:15:09.942" v="280" actId="1076"/>
          <ac:spMkLst>
            <pc:docMk/>
            <pc:sldMk cId="1895415505" sldId="299"/>
            <ac:spMk id="16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11:48.522" v="251" actId="478"/>
          <ac:spMkLst>
            <pc:docMk/>
            <pc:sldMk cId="1895415505" sldId="299"/>
            <ac:spMk id="24" creationId="{186B1D15-A784-F587-5CA4-B0152ABCF9BD}"/>
          </ac:spMkLst>
        </pc:spChg>
        <pc:grpChg chg="del">
          <ac:chgData name="Edson Ramos" userId="702723cfd8552dd7" providerId="LiveId" clId="{BA41369F-65FA-462A-8DB3-0C48CB547DA2}" dt="2025-07-22T20:11:30.920" v="249" actId="478"/>
          <ac:grpSpMkLst>
            <pc:docMk/>
            <pc:sldMk cId="1895415505" sldId="299"/>
            <ac:grpSpMk id="3" creationId="{00000000-0000-0000-0000-000000000000}"/>
          </ac:grpSpMkLst>
        </pc:grpChg>
        <pc:picChg chg="add mod ord">
          <ac:chgData name="Edson Ramos" userId="702723cfd8552dd7" providerId="LiveId" clId="{BA41369F-65FA-462A-8DB3-0C48CB547DA2}" dt="2025-07-22T20:20:57.299" v="309" actId="14100"/>
          <ac:picMkLst>
            <pc:docMk/>
            <pc:sldMk cId="1895415505" sldId="299"/>
            <ac:picMk id="9" creationId="{CB2DEFC9-D52B-C39B-9FB3-008C14C9DAEB}"/>
          </ac:picMkLst>
        </pc:picChg>
        <pc:picChg chg="add del mod">
          <ac:chgData name="Edson Ramos" userId="702723cfd8552dd7" providerId="LiveId" clId="{BA41369F-65FA-462A-8DB3-0C48CB547DA2}" dt="2025-07-22T20:21:00.021" v="310" actId="478"/>
          <ac:picMkLst>
            <pc:docMk/>
            <pc:sldMk cId="1895415505" sldId="299"/>
            <ac:picMk id="10" creationId="{149E378A-25D2-3C7B-261D-42393E9801BF}"/>
          </ac:picMkLst>
        </pc:picChg>
        <pc:picChg chg="add mod">
          <ac:chgData name="Edson Ramos" userId="702723cfd8552dd7" providerId="LiveId" clId="{BA41369F-65FA-462A-8DB3-0C48CB547DA2}" dt="2025-07-22T20:21:05.908" v="312" actId="1076"/>
          <ac:picMkLst>
            <pc:docMk/>
            <pc:sldMk cId="1895415505" sldId="299"/>
            <ac:picMk id="11" creationId="{EBF7DE07-9361-872C-B86C-014838D916EC}"/>
          </ac:picMkLst>
        </pc:picChg>
        <pc:picChg chg="add del mod">
          <ac:chgData name="Edson Ramos" userId="702723cfd8552dd7" providerId="LiveId" clId="{BA41369F-65FA-462A-8DB3-0C48CB547DA2}" dt="2025-07-22T20:16:37.467" v="283" actId="478"/>
          <ac:picMkLst>
            <pc:docMk/>
            <pc:sldMk cId="1895415505" sldId="299"/>
            <ac:picMk id="1026" creationId="{D6849114-0327-503C-CC25-A394E9CCDB61}"/>
          </ac:picMkLst>
        </pc:picChg>
      </pc:sldChg>
      <pc:sldChg chg="addSp delSp modSp add del mod ord">
        <pc:chgData name="Edson Ramos" userId="702723cfd8552dd7" providerId="LiveId" clId="{BA41369F-65FA-462A-8DB3-0C48CB547DA2}" dt="2025-07-22T20:37:40.695" v="512" actId="1076"/>
        <pc:sldMkLst>
          <pc:docMk/>
          <pc:sldMk cId="1597175599" sldId="300"/>
        </pc:sldMkLst>
        <pc:spChg chg="add del mod">
          <ac:chgData name="Edson Ramos" userId="702723cfd8552dd7" providerId="LiveId" clId="{BA41369F-65FA-462A-8DB3-0C48CB547DA2}" dt="2025-07-22T20:33:47.265" v="402" actId="1076"/>
          <ac:spMkLst>
            <pc:docMk/>
            <pc:sldMk cId="1597175599" sldId="300"/>
            <ac:spMk id="2" creationId="{00000000-0000-0000-0000-000000000000}"/>
          </ac:spMkLst>
        </pc:spChg>
        <pc:spChg chg="mod">
          <ac:chgData name="Edson Ramos" userId="702723cfd8552dd7" providerId="LiveId" clId="{BA41369F-65FA-462A-8DB3-0C48CB547DA2}" dt="2025-07-22T20:32:50.729" v="393" actId="1076"/>
          <ac:spMkLst>
            <pc:docMk/>
            <pc:sldMk cId="1597175599" sldId="300"/>
            <ac:spMk id="3" creationId="{00000000-0000-0000-0000-000000000000}"/>
          </ac:spMkLst>
        </pc:spChg>
        <pc:spChg chg="del mod">
          <ac:chgData name="Edson Ramos" userId="702723cfd8552dd7" providerId="LiveId" clId="{BA41369F-65FA-462A-8DB3-0C48CB547DA2}" dt="2025-07-22T20:32:03.289" v="383" actId="478"/>
          <ac:spMkLst>
            <pc:docMk/>
            <pc:sldMk cId="1597175599" sldId="300"/>
            <ac:spMk id="4" creationId="{00000000-0000-0000-0000-000000000000}"/>
          </ac:spMkLst>
        </pc:spChg>
        <pc:spChg chg="mod">
          <ac:chgData name="Edson Ramos" userId="702723cfd8552dd7" providerId="LiveId" clId="{BA41369F-65FA-462A-8DB3-0C48CB547DA2}" dt="2025-07-22T20:32:58.017" v="395" actId="1076"/>
          <ac:spMkLst>
            <pc:docMk/>
            <pc:sldMk cId="1597175599" sldId="300"/>
            <ac:spMk id="5" creationId="{00000000-0000-0000-0000-000000000000}"/>
          </ac:spMkLst>
        </pc:spChg>
        <pc:spChg chg="add mod">
          <ac:chgData name="Edson Ramos" userId="702723cfd8552dd7" providerId="LiveId" clId="{BA41369F-65FA-462A-8DB3-0C48CB547DA2}" dt="2025-07-22T20:34:14.628" v="481" actId="5793"/>
          <ac:spMkLst>
            <pc:docMk/>
            <pc:sldMk cId="1597175599" sldId="300"/>
            <ac:spMk id="9" creationId="{6A804500-21C5-998A-DFFB-EA95687C8A81}"/>
          </ac:spMkLst>
        </pc:spChg>
        <pc:picChg chg="add mod">
          <ac:chgData name="Edson Ramos" userId="702723cfd8552dd7" providerId="LiveId" clId="{BA41369F-65FA-462A-8DB3-0C48CB547DA2}" dt="2025-07-22T20:37:40.695" v="512" actId="1076"/>
          <ac:picMkLst>
            <pc:docMk/>
            <pc:sldMk cId="1597175599" sldId="300"/>
            <ac:picMk id="8" creationId="{FB2A9F47-6A13-C5D1-826F-2D43F82CE17F}"/>
          </ac:picMkLst>
        </pc:picChg>
      </pc:sldChg>
      <pc:sldChg chg="delSp modSp add mod">
        <pc:chgData name="Edson Ramos" userId="702723cfd8552dd7" providerId="LiveId" clId="{BA41369F-65FA-462A-8DB3-0C48CB547DA2}" dt="2025-07-22T21:04:29.845" v="816" actId="207"/>
        <pc:sldMkLst>
          <pc:docMk/>
          <pc:sldMk cId="3720324534" sldId="301"/>
        </pc:sldMkLst>
        <pc:spChg chg="del">
          <ac:chgData name="Edson Ramos" userId="702723cfd8552dd7" providerId="LiveId" clId="{BA41369F-65FA-462A-8DB3-0C48CB547DA2}" dt="2025-07-22T21:04:08.519" v="811" actId="478"/>
          <ac:spMkLst>
            <pc:docMk/>
            <pc:sldMk cId="3720324534" sldId="301"/>
            <ac:spMk id="3" creationId="{00000000-0000-0000-0000-000000000000}"/>
          </ac:spMkLst>
        </pc:spChg>
        <pc:spChg chg="del">
          <ac:chgData name="Edson Ramos" userId="702723cfd8552dd7" providerId="LiveId" clId="{BA41369F-65FA-462A-8DB3-0C48CB547DA2}" dt="2025-07-22T21:04:13.401" v="812" actId="478"/>
          <ac:spMkLst>
            <pc:docMk/>
            <pc:sldMk cId="3720324534" sldId="301"/>
            <ac:spMk id="4" creationId="{00000000-0000-0000-0000-000000000000}"/>
          </ac:spMkLst>
        </pc:spChg>
        <pc:spChg chg="mod">
          <ac:chgData name="Edson Ramos" userId="702723cfd8552dd7" providerId="LiveId" clId="{BA41369F-65FA-462A-8DB3-0C48CB547DA2}" dt="2025-07-22T21:04:29.845" v="816" actId="207"/>
          <ac:spMkLst>
            <pc:docMk/>
            <pc:sldMk cId="3720324534" sldId="301"/>
            <ac:spMk id="5" creationId="{00000000-0000-0000-0000-000000000000}"/>
          </ac:spMkLst>
        </pc:spChg>
      </pc:sldChg>
      <pc:sldChg chg="add del">
        <pc:chgData name="Edson Ramos" userId="702723cfd8552dd7" providerId="LiveId" clId="{BA41369F-65FA-462A-8DB3-0C48CB547DA2}" dt="2025-07-22T21:28:19.888" v="894" actId="47"/>
        <pc:sldMkLst>
          <pc:docMk/>
          <pc:sldMk cId="4269809497" sldId="302"/>
        </pc:sldMkLst>
      </pc:sldChg>
      <pc:sldChg chg="addSp delSp modSp add del mod">
        <pc:chgData name="Edson Ramos" userId="702723cfd8552dd7" providerId="LiveId" clId="{BA41369F-65FA-462A-8DB3-0C48CB547DA2}" dt="2025-07-22T20:37:27.025" v="510" actId="47"/>
        <pc:sldMkLst>
          <pc:docMk/>
          <pc:sldMk cId="3049772816" sldId="303"/>
        </pc:sldMkLst>
        <pc:spChg chg="del mod">
          <ac:chgData name="Edson Ramos" userId="702723cfd8552dd7" providerId="LiveId" clId="{BA41369F-65FA-462A-8DB3-0C48CB547DA2}" dt="2025-07-22T20:36:28.268" v="502" actId="478"/>
          <ac:spMkLst>
            <pc:docMk/>
            <pc:sldMk cId="3049772816" sldId="303"/>
            <ac:spMk id="2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35:39.476" v="484" actId="478"/>
          <ac:spMkLst>
            <pc:docMk/>
            <pc:sldMk cId="3049772816" sldId="303"/>
            <ac:spMk id="3" creationId="{00000000-0000-0000-0000-000000000000}"/>
          </ac:spMkLst>
        </pc:spChg>
        <pc:spChg chg="del">
          <ac:chgData name="Edson Ramos" userId="702723cfd8552dd7" providerId="LiveId" clId="{BA41369F-65FA-462A-8DB3-0C48CB547DA2}" dt="2025-07-22T20:35:36.014" v="483" actId="478"/>
          <ac:spMkLst>
            <pc:docMk/>
            <pc:sldMk cId="3049772816" sldId="303"/>
            <ac:spMk id="5" creationId="{00000000-0000-0000-0000-000000000000}"/>
          </ac:spMkLst>
        </pc:spChg>
        <pc:picChg chg="del">
          <ac:chgData name="Edson Ramos" userId="702723cfd8552dd7" providerId="LiveId" clId="{BA41369F-65FA-462A-8DB3-0C48CB547DA2}" dt="2025-07-22T20:35:48.191" v="485" actId="478"/>
          <ac:picMkLst>
            <pc:docMk/>
            <pc:sldMk cId="3049772816" sldId="303"/>
            <ac:picMk id="8" creationId="{FB2A9F47-6A13-C5D1-826F-2D43F82CE17F}"/>
          </ac:picMkLst>
        </pc:picChg>
        <pc:picChg chg="add del mod">
          <ac:chgData name="Edson Ramos" userId="702723cfd8552dd7" providerId="LiveId" clId="{BA41369F-65FA-462A-8DB3-0C48CB547DA2}" dt="2025-07-22T20:36:16.650" v="497"/>
          <ac:picMkLst>
            <pc:docMk/>
            <pc:sldMk cId="3049772816" sldId="303"/>
            <ac:picMk id="2050" creationId="{F83AEE45-A1AF-CA7E-354F-1D0E66865724}"/>
          </ac:picMkLst>
        </pc:picChg>
        <pc:picChg chg="add del mod">
          <ac:chgData name="Edson Ramos" userId="702723cfd8552dd7" providerId="LiveId" clId="{BA41369F-65FA-462A-8DB3-0C48CB547DA2}" dt="2025-07-22T20:36:26.197" v="501"/>
          <ac:picMkLst>
            <pc:docMk/>
            <pc:sldMk cId="3049772816" sldId="303"/>
            <ac:picMk id="2052" creationId="{DF68BACD-84AF-5F54-7BD3-212A3A5C3138}"/>
          </ac:picMkLst>
        </pc:picChg>
        <pc:picChg chg="add del mod">
          <ac:chgData name="Edson Ramos" userId="702723cfd8552dd7" providerId="LiveId" clId="{BA41369F-65FA-462A-8DB3-0C48CB547DA2}" dt="2025-07-22T20:37:24.754" v="509" actId="478"/>
          <ac:picMkLst>
            <pc:docMk/>
            <pc:sldMk cId="3049772816" sldId="303"/>
            <ac:picMk id="2054" creationId="{1D33D8F1-DD1A-7AFA-A5DF-04703C5F4286}"/>
          </ac:picMkLst>
        </pc:picChg>
      </pc:sldChg>
      <pc:sldChg chg="delSp modSp add mod">
        <pc:chgData name="Edson Ramos" userId="702723cfd8552dd7" providerId="LiveId" clId="{BA41369F-65FA-462A-8DB3-0C48CB547DA2}" dt="2025-08-09T13:22:20.648" v="3566" actId="20577"/>
        <pc:sldMkLst>
          <pc:docMk/>
          <pc:sldMk cId="3797041686" sldId="303"/>
        </pc:sldMkLst>
        <pc:spChg chg="mod">
          <ac:chgData name="Edson Ramos" userId="702723cfd8552dd7" providerId="LiveId" clId="{BA41369F-65FA-462A-8DB3-0C48CB547DA2}" dt="2025-08-09T13:22:20.648" v="3566" actId="20577"/>
          <ac:spMkLst>
            <pc:docMk/>
            <pc:sldMk cId="3797041686" sldId="303"/>
            <ac:spMk id="7" creationId="{6DA1C32C-AB1E-86EE-ADC2-9A2EADADCA88}"/>
          </ac:spMkLst>
        </pc:spChg>
        <pc:spChg chg="mod">
          <ac:chgData name="Edson Ramos" userId="702723cfd8552dd7" providerId="LiveId" clId="{BA41369F-65FA-462A-8DB3-0C48CB547DA2}" dt="2025-07-22T20:41:31.321" v="547" actId="20577"/>
          <ac:spMkLst>
            <pc:docMk/>
            <pc:sldMk cId="3797041686" sldId="303"/>
            <ac:spMk id="12" creationId="{00000000-0000-0000-0000-000000000000}"/>
          </ac:spMkLst>
        </pc:spChg>
        <pc:spChg chg="del mod">
          <ac:chgData name="Edson Ramos" userId="702723cfd8552dd7" providerId="LiveId" clId="{BA41369F-65FA-462A-8DB3-0C48CB547DA2}" dt="2025-07-22T20:40:50.082" v="517" actId="478"/>
          <ac:spMkLst>
            <pc:docMk/>
            <pc:sldMk cId="3797041686" sldId="303"/>
            <ac:spMk id="16" creationId="{00000000-0000-0000-0000-000000000000}"/>
          </ac:spMkLst>
        </pc:spChg>
        <pc:picChg chg="del">
          <ac:chgData name="Edson Ramos" userId="702723cfd8552dd7" providerId="LiveId" clId="{BA41369F-65FA-462A-8DB3-0C48CB547DA2}" dt="2025-07-22T20:40:39.847" v="514" actId="478"/>
          <ac:picMkLst>
            <pc:docMk/>
            <pc:sldMk cId="3797041686" sldId="303"/>
            <ac:picMk id="9" creationId="{CB2DEFC9-D52B-C39B-9FB3-008C14C9DAEB}"/>
          </ac:picMkLst>
        </pc:picChg>
        <pc:picChg chg="del">
          <ac:chgData name="Edson Ramos" userId="702723cfd8552dd7" providerId="LiveId" clId="{BA41369F-65FA-462A-8DB3-0C48CB547DA2}" dt="2025-07-22T20:40:41.790" v="515" actId="478"/>
          <ac:picMkLst>
            <pc:docMk/>
            <pc:sldMk cId="3797041686" sldId="303"/>
            <ac:picMk id="11" creationId="{EBF7DE07-9361-872C-B86C-014838D916EC}"/>
          </ac:picMkLst>
        </pc:picChg>
      </pc:sldChg>
      <pc:sldChg chg="addSp delSp modSp add mod ord">
        <pc:chgData name="Edson Ramos" userId="702723cfd8552dd7" providerId="LiveId" clId="{BA41369F-65FA-462A-8DB3-0C48CB547DA2}" dt="2025-08-09T13:21:01.259" v="3409"/>
        <pc:sldMkLst>
          <pc:docMk/>
          <pc:sldMk cId="4224638951" sldId="304"/>
        </pc:sldMkLst>
        <pc:spChg chg="del mod">
          <ac:chgData name="Edson Ramos" userId="702723cfd8552dd7" providerId="LiveId" clId="{BA41369F-65FA-462A-8DB3-0C48CB547DA2}" dt="2025-07-22T20:42:50.814" v="561" actId="478"/>
          <ac:spMkLst>
            <pc:docMk/>
            <pc:sldMk cId="4224638951" sldId="304"/>
            <ac:spMk id="7" creationId="{6DA1C32C-AB1E-86EE-ADC2-9A2EADADCA88}"/>
          </ac:spMkLst>
        </pc:spChg>
        <pc:spChg chg="del">
          <ac:chgData name="Edson Ramos" userId="702723cfd8552dd7" providerId="LiveId" clId="{BA41369F-65FA-462A-8DB3-0C48CB547DA2}" dt="2025-07-22T20:44:47.467" v="578" actId="478"/>
          <ac:spMkLst>
            <pc:docMk/>
            <pc:sldMk cId="4224638951" sldId="304"/>
            <ac:spMk id="12" creationId="{00000000-0000-0000-0000-000000000000}"/>
          </ac:spMkLst>
        </pc:spChg>
        <pc:spChg chg="add del">
          <ac:chgData name="Edson Ramos" userId="702723cfd8552dd7" providerId="LiveId" clId="{BA41369F-65FA-462A-8DB3-0C48CB547DA2}" dt="2025-07-22T20:44:50.114" v="579" actId="478"/>
          <ac:spMkLst>
            <pc:docMk/>
            <pc:sldMk cId="4224638951" sldId="304"/>
            <ac:spMk id="22" creationId="{00000000-0000-0000-0000-000000000000}"/>
          </ac:spMkLst>
        </pc:spChg>
        <pc:picChg chg="add del mod">
          <ac:chgData name="Edson Ramos" userId="702723cfd8552dd7" providerId="LiveId" clId="{BA41369F-65FA-462A-8DB3-0C48CB547DA2}" dt="2025-07-22T20:43:42.815" v="567" actId="478"/>
          <ac:picMkLst>
            <pc:docMk/>
            <pc:sldMk cId="4224638951" sldId="304"/>
            <ac:picMk id="4" creationId="{F7EAEACB-74EB-21D6-57C6-9F15038969C5}"/>
          </ac:picMkLst>
        </pc:picChg>
        <pc:picChg chg="add del mod">
          <ac:chgData name="Edson Ramos" userId="702723cfd8552dd7" providerId="LiveId" clId="{BA41369F-65FA-462A-8DB3-0C48CB547DA2}" dt="2025-07-22T20:43:53.968" v="569" actId="931"/>
          <ac:picMkLst>
            <pc:docMk/>
            <pc:sldMk cId="4224638951" sldId="304"/>
            <ac:picMk id="6" creationId="{DE1A14B3-94C9-5189-87DA-E68DF7D63BBC}"/>
          </ac:picMkLst>
        </pc:picChg>
        <pc:picChg chg="add del mod">
          <ac:chgData name="Edson Ramos" userId="702723cfd8552dd7" providerId="LiveId" clId="{BA41369F-65FA-462A-8DB3-0C48CB547DA2}" dt="2025-07-22T20:44:27.334" v="573" actId="478"/>
          <ac:picMkLst>
            <pc:docMk/>
            <pc:sldMk cId="4224638951" sldId="304"/>
            <ac:picMk id="9" creationId="{435CF568-581D-7665-1E17-67E59C57946F}"/>
          </ac:picMkLst>
        </pc:picChg>
        <pc:picChg chg="add mod">
          <ac:chgData name="Edson Ramos" userId="702723cfd8552dd7" providerId="LiveId" clId="{BA41369F-65FA-462A-8DB3-0C48CB547DA2}" dt="2025-07-22T20:45:36.677" v="586" actId="1076"/>
          <ac:picMkLst>
            <pc:docMk/>
            <pc:sldMk cId="4224638951" sldId="304"/>
            <ac:picMk id="11" creationId="{5A683CB7-D428-1FEB-C833-0E437315E534}"/>
          </ac:picMkLst>
        </pc:picChg>
      </pc:sldChg>
      <pc:sldChg chg="addSp delSp modSp add mod ord">
        <pc:chgData name="Edson Ramos" userId="702723cfd8552dd7" providerId="LiveId" clId="{BA41369F-65FA-462A-8DB3-0C48CB547DA2}" dt="2025-08-02T14:03:42.138" v="1318" actId="1076"/>
        <pc:sldMkLst>
          <pc:docMk/>
          <pc:sldMk cId="1272465199" sldId="305"/>
        </pc:sldMkLst>
        <pc:spChg chg="mod">
          <ac:chgData name="Edson Ramos" userId="702723cfd8552dd7" providerId="LiveId" clId="{BA41369F-65FA-462A-8DB3-0C48CB547DA2}" dt="2025-07-22T20:52:23.629" v="709" actId="1076"/>
          <ac:spMkLst>
            <pc:docMk/>
            <pc:sldMk cId="1272465199" sldId="305"/>
            <ac:spMk id="2" creationId="{00000000-0000-0000-0000-000000000000}"/>
          </ac:spMkLst>
        </pc:spChg>
        <pc:spChg chg="add mod">
          <ac:chgData name="Edson Ramos" userId="702723cfd8552dd7" providerId="LiveId" clId="{BA41369F-65FA-462A-8DB3-0C48CB547DA2}" dt="2025-08-02T14:03:39.283" v="1317" actId="1076"/>
          <ac:spMkLst>
            <pc:docMk/>
            <pc:sldMk cId="1272465199" sldId="305"/>
            <ac:spMk id="3" creationId="{EC664891-BE6A-F1DE-FA90-EBBDD6DAF67B}"/>
          </ac:spMkLst>
        </pc:spChg>
        <pc:spChg chg="add mod">
          <ac:chgData name="Edson Ramos" userId="702723cfd8552dd7" providerId="LiveId" clId="{BA41369F-65FA-462A-8DB3-0C48CB547DA2}" dt="2025-08-02T14:03:39.283" v="1317" actId="1076"/>
          <ac:spMkLst>
            <pc:docMk/>
            <pc:sldMk cId="1272465199" sldId="305"/>
            <ac:spMk id="4" creationId="{8255454D-83CB-2312-FB74-400A0967862C}"/>
          </ac:spMkLst>
        </pc:spChg>
        <pc:spChg chg="add del mod">
          <ac:chgData name="Edson Ramos" userId="702723cfd8552dd7" providerId="LiveId" clId="{BA41369F-65FA-462A-8DB3-0C48CB547DA2}" dt="2025-07-22T20:48:54.803" v="665" actId="478"/>
          <ac:spMkLst>
            <pc:docMk/>
            <pc:sldMk cId="1272465199" sldId="305"/>
            <ac:spMk id="5" creationId="{D24AEDEB-7086-DBC9-A0C5-A68B6D0B3B44}"/>
          </ac:spMkLst>
        </pc:spChg>
        <pc:spChg chg="add mod">
          <ac:chgData name="Edson Ramos" userId="702723cfd8552dd7" providerId="LiveId" clId="{BA41369F-65FA-462A-8DB3-0C48CB547DA2}" dt="2025-08-02T14:03:39.283" v="1317" actId="1076"/>
          <ac:spMkLst>
            <pc:docMk/>
            <pc:sldMk cId="1272465199" sldId="305"/>
            <ac:spMk id="6" creationId="{E68D3CA5-9A36-2B20-60F5-540F3E25E048}"/>
          </ac:spMkLst>
        </pc:spChg>
        <pc:spChg chg="del mod">
          <ac:chgData name="Edson Ramos" userId="702723cfd8552dd7" providerId="LiveId" clId="{BA41369F-65FA-462A-8DB3-0C48CB547DA2}" dt="2025-07-22T20:46:24.607" v="630" actId="478"/>
          <ac:spMkLst>
            <pc:docMk/>
            <pc:sldMk cId="1272465199" sldId="305"/>
            <ac:spMk id="7" creationId="{6DA1C32C-AB1E-86EE-ADC2-9A2EADADCA88}"/>
          </ac:spMkLst>
        </pc:spChg>
        <pc:spChg chg="add mod">
          <ac:chgData name="Edson Ramos" userId="702723cfd8552dd7" providerId="LiveId" clId="{BA41369F-65FA-462A-8DB3-0C48CB547DA2}" dt="2025-08-02T14:03:39.283" v="1317" actId="1076"/>
          <ac:spMkLst>
            <pc:docMk/>
            <pc:sldMk cId="1272465199" sldId="305"/>
            <ac:spMk id="10" creationId="{8625BDF4-4881-6D9A-37DE-DF6253E3C527}"/>
          </ac:spMkLst>
        </pc:spChg>
        <pc:spChg chg="add mod">
          <ac:chgData name="Edson Ramos" userId="702723cfd8552dd7" providerId="LiveId" clId="{BA41369F-65FA-462A-8DB3-0C48CB547DA2}" dt="2025-08-02T14:03:39.283" v="1317" actId="1076"/>
          <ac:spMkLst>
            <pc:docMk/>
            <pc:sldMk cId="1272465199" sldId="305"/>
            <ac:spMk id="11" creationId="{839E83C9-0CA9-2E6A-FC4B-48F25174791B}"/>
          </ac:spMkLst>
        </pc:spChg>
        <pc:spChg chg="mod">
          <ac:chgData name="Edson Ramos" userId="702723cfd8552dd7" providerId="LiveId" clId="{BA41369F-65FA-462A-8DB3-0C48CB547DA2}" dt="2025-07-22T20:47:05.721" v="642" actId="20577"/>
          <ac:spMkLst>
            <pc:docMk/>
            <pc:sldMk cId="1272465199" sldId="305"/>
            <ac:spMk id="12" creationId="{00000000-0000-0000-0000-000000000000}"/>
          </ac:spMkLst>
        </pc:spChg>
        <pc:spChg chg="add mod">
          <ac:chgData name="Edson Ramos" userId="702723cfd8552dd7" providerId="LiveId" clId="{BA41369F-65FA-462A-8DB3-0C48CB547DA2}" dt="2025-08-02T14:03:42.138" v="1318" actId="1076"/>
          <ac:spMkLst>
            <pc:docMk/>
            <pc:sldMk cId="1272465199" sldId="305"/>
            <ac:spMk id="13" creationId="{096571C7-AD4A-1DDE-9003-6D3F0251B82B}"/>
          </ac:spMkLst>
        </pc:spChg>
        <pc:cxnChg chg="add del">
          <ac:chgData name="Edson Ramos" userId="702723cfd8552dd7" providerId="LiveId" clId="{BA41369F-65FA-462A-8DB3-0C48CB547DA2}" dt="2025-07-22T20:49:55.025" v="692" actId="478"/>
          <ac:cxnSpMkLst>
            <pc:docMk/>
            <pc:sldMk cId="1272465199" sldId="305"/>
            <ac:cxnSpMk id="9" creationId="{A83B430A-98E2-2EFD-E11D-F0B88D6B2106}"/>
          </ac:cxnSpMkLst>
        </pc:cxnChg>
      </pc:sldChg>
      <pc:sldChg chg="modSp add mod">
        <pc:chgData name="Edson Ramos" userId="702723cfd8552dd7" providerId="LiveId" clId="{BA41369F-65FA-462A-8DB3-0C48CB547DA2}" dt="2025-07-22T20:56:53.660" v="804" actId="20577"/>
        <pc:sldMkLst>
          <pc:docMk/>
          <pc:sldMk cId="1673624821" sldId="306"/>
        </pc:sldMkLst>
        <pc:spChg chg="mod">
          <ac:chgData name="Edson Ramos" userId="702723cfd8552dd7" providerId="LiveId" clId="{BA41369F-65FA-462A-8DB3-0C48CB547DA2}" dt="2025-07-22T20:56:53.660" v="804" actId="20577"/>
          <ac:spMkLst>
            <pc:docMk/>
            <pc:sldMk cId="1673624821" sldId="306"/>
            <ac:spMk id="7" creationId="{6DA1C32C-AB1E-86EE-ADC2-9A2EADADCA88}"/>
          </ac:spMkLst>
        </pc:spChg>
        <pc:spChg chg="mod">
          <ac:chgData name="Edson Ramos" userId="702723cfd8552dd7" providerId="LiveId" clId="{BA41369F-65FA-462A-8DB3-0C48CB547DA2}" dt="2025-07-22T20:55:48.267" v="792" actId="20577"/>
          <ac:spMkLst>
            <pc:docMk/>
            <pc:sldMk cId="1673624821" sldId="306"/>
            <ac:spMk id="12" creationId="{00000000-0000-0000-0000-000000000000}"/>
          </ac:spMkLst>
        </pc:spChg>
      </pc:sldChg>
      <pc:sldChg chg="addSp delSp modSp add mod">
        <pc:chgData name="Edson Ramos" userId="702723cfd8552dd7" providerId="LiveId" clId="{BA41369F-65FA-462A-8DB3-0C48CB547DA2}" dt="2025-08-02T14:40:00.674" v="2700" actId="14100"/>
        <pc:sldMkLst>
          <pc:docMk/>
          <pc:sldMk cId="1363540393" sldId="307"/>
        </pc:sldMkLst>
        <pc:spChg chg="mod">
          <ac:chgData name="Edson Ramos" userId="702723cfd8552dd7" providerId="LiveId" clId="{BA41369F-65FA-462A-8DB3-0C48CB547DA2}" dt="2025-07-22T21:12:06.883" v="864" actId="1076"/>
          <ac:spMkLst>
            <pc:docMk/>
            <pc:sldMk cId="1363540393" sldId="307"/>
            <ac:spMk id="2" creationId="{00000000-0000-0000-0000-000000000000}"/>
          </ac:spMkLst>
        </pc:spChg>
        <pc:spChg chg="mod">
          <ac:chgData name="Edson Ramos" userId="702723cfd8552dd7" providerId="LiveId" clId="{BA41369F-65FA-462A-8DB3-0C48CB547DA2}" dt="2025-07-22T21:08:12.773" v="819" actId="1076"/>
          <ac:spMkLst>
            <pc:docMk/>
            <pc:sldMk cId="1363540393" sldId="307"/>
            <ac:spMk id="7" creationId="{00000000-0000-0000-0000-000000000000}"/>
          </ac:spMkLst>
        </pc:spChg>
        <pc:spChg chg="mod">
          <ac:chgData name="Edson Ramos" userId="702723cfd8552dd7" providerId="LiveId" clId="{BA41369F-65FA-462A-8DB3-0C48CB547DA2}" dt="2025-07-22T21:28:35.333" v="896" actId="14100"/>
          <ac:spMkLst>
            <pc:docMk/>
            <pc:sldMk cId="1363540393" sldId="307"/>
            <ac:spMk id="8" creationId="{00000000-0000-0000-0000-000000000000}"/>
          </ac:spMkLst>
        </pc:spChg>
        <pc:spChg chg="add mod">
          <ac:chgData name="Edson Ramos" userId="702723cfd8552dd7" providerId="LiveId" clId="{BA41369F-65FA-462A-8DB3-0C48CB547DA2}" dt="2025-08-02T14:40:00.674" v="2700" actId="14100"/>
          <ac:spMkLst>
            <pc:docMk/>
            <pc:sldMk cId="1363540393" sldId="307"/>
            <ac:spMk id="9" creationId="{723754C5-023F-427C-80D9-EEACCC9A8D82}"/>
          </ac:spMkLst>
        </pc:spChg>
        <pc:grpChg chg="del mod">
          <ac:chgData name="Edson Ramos" userId="702723cfd8552dd7" providerId="LiveId" clId="{BA41369F-65FA-462A-8DB3-0C48CB547DA2}" dt="2025-07-22T21:11:36.558" v="852" actId="478"/>
          <ac:grpSpMkLst>
            <pc:docMk/>
            <pc:sldMk cId="1363540393" sldId="307"/>
            <ac:grpSpMk id="3" creationId="{00000000-0000-0000-0000-000000000000}"/>
          </ac:grpSpMkLst>
        </pc:grpChg>
      </pc:sldChg>
      <pc:sldChg chg="addSp modSp add mod">
        <pc:chgData name="Edson Ramos" userId="702723cfd8552dd7" providerId="LiveId" clId="{BA41369F-65FA-462A-8DB3-0C48CB547DA2}" dt="2025-08-02T13:54:46.755" v="949" actId="255"/>
        <pc:sldMkLst>
          <pc:docMk/>
          <pc:sldMk cId="2850619894" sldId="308"/>
        </pc:sldMkLst>
        <pc:spChg chg="mod">
          <ac:chgData name="Edson Ramos" userId="702723cfd8552dd7" providerId="LiveId" clId="{BA41369F-65FA-462A-8DB3-0C48CB547DA2}" dt="2025-07-22T21:30:28.838" v="919" actId="1076"/>
          <ac:spMkLst>
            <pc:docMk/>
            <pc:sldMk cId="2850619894" sldId="308"/>
            <ac:spMk id="2" creationId="{00000000-0000-0000-0000-000000000000}"/>
          </ac:spMkLst>
        </pc:spChg>
        <pc:spChg chg="mod">
          <ac:chgData name="Edson Ramos" userId="702723cfd8552dd7" providerId="LiveId" clId="{BA41369F-65FA-462A-8DB3-0C48CB547DA2}" dt="2025-07-22T21:29:53.760" v="910" actId="6549"/>
          <ac:spMkLst>
            <pc:docMk/>
            <pc:sldMk cId="2850619894" sldId="308"/>
            <ac:spMk id="3" creationId="{00000000-0000-0000-0000-000000000000}"/>
          </ac:spMkLst>
        </pc:spChg>
        <pc:spChg chg="add mod">
          <ac:chgData name="Edson Ramos" userId="702723cfd8552dd7" providerId="LiveId" clId="{BA41369F-65FA-462A-8DB3-0C48CB547DA2}" dt="2025-08-02T13:54:46.755" v="949" actId="255"/>
          <ac:spMkLst>
            <pc:docMk/>
            <pc:sldMk cId="2850619894" sldId="308"/>
            <ac:spMk id="4" creationId="{2FCAE837-1431-5A78-997B-C4A2E312421E}"/>
          </ac:spMkLst>
        </pc:spChg>
      </pc:sldChg>
      <pc:sldChg chg="add del">
        <pc:chgData name="Edson Ramos" userId="702723cfd8552dd7" providerId="LiveId" clId="{BA41369F-65FA-462A-8DB3-0C48CB547DA2}" dt="2025-07-22T21:23:01.434" v="873" actId="47"/>
        <pc:sldMkLst>
          <pc:docMk/>
          <pc:sldMk cId="3821586567" sldId="308"/>
        </pc:sldMkLst>
      </pc:sldChg>
      <pc:sldChg chg="delSp modSp add mod">
        <pc:chgData name="Edson Ramos" userId="702723cfd8552dd7" providerId="LiveId" clId="{BA41369F-65FA-462A-8DB3-0C48CB547DA2}" dt="2025-08-02T14:04:59.809" v="1333" actId="1076"/>
        <pc:sldMkLst>
          <pc:docMk/>
          <pc:sldMk cId="3895493688" sldId="309"/>
        </pc:sldMkLst>
        <pc:spChg chg="mod">
          <ac:chgData name="Edson Ramos" userId="702723cfd8552dd7" providerId="LiveId" clId="{BA41369F-65FA-462A-8DB3-0C48CB547DA2}" dt="2025-08-02T14:04:16.624" v="1324" actId="1076"/>
          <ac:spMkLst>
            <pc:docMk/>
            <pc:sldMk cId="3895493688" sldId="309"/>
            <ac:spMk id="3" creationId="{EC664891-BE6A-F1DE-FA90-EBBDD6DAF67B}"/>
          </ac:spMkLst>
        </pc:spChg>
        <pc:spChg chg="mod">
          <ac:chgData name="Edson Ramos" userId="702723cfd8552dd7" providerId="LiveId" clId="{BA41369F-65FA-462A-8DB3-0C48CB547DA2}" dt="2025-08-02T14:04:48.267" v="1331" actId="14100"/>
          <ac:spMkLst>
            <pc:docMk/>
            <pc:sldMk cId="3895493688" sldId="309"/>
            <ac:spMk id="4" creationId="{8255454D-83CB-2312-FB74-400A0967862C}"/>
          </ac:spMkLst>
        </pc:spChg>
        <pc:spChg chg="mod">
          <ac:chgData name="Edson Ramos" userId="702723cfd8552dd7" providerId="LiveId" clId="{BA41369F-65FA-462A-8DB3-0C48CB547DA2}" dt="2025-08-02T14:04:59.809" v="1333" actId="1076"/>
          <ac:spMkLst>
            <pc:docMk/>
            <pc:sldMk cId="3895493688" sldId="309"/>
            <ac:spMk id="6" creationId="{E68D3CA5-9A36-2B20-60F5-540F3E25E048}"/>
          </ac:spMkLst>
        </pc:spChg>
        <pc:spChg chg="del mod">
          <ac:chgData name="Edson Ramos" userId="702723cfd8552dd7" providerId="LiveId" clId="{BA41369F-65FA-462A-8DB3-0C48CB547DA2}" dt="2025-08-02T13:59:06.639" v="966" actId="478"/>
          <ac:spMkLst>
            <pc:docMk/>
            <pc:sldMk cId="3895493688" sldId="309"/>
            <ac:spMk id="10" creationId="{8625BDF4-4881-6D9A-37DE-DF6253E3C527}"/>
          </ac:spMkLst>
        </pc:spChg>
        <pc:spChg chg="del mod">
          <ac:chgData name="Edson Ramos" userId="702723cfd8552dd7" providerId="LiveId" clId="{BA41369F-65FA-462A-8DB3-0C48CB547DA2}" dt="2025-08-02T13:59:08.551" v="967" actId="478"/>
          <ac:spMkLst>
            <pc:docMk/>
            <pc:sldMk cId="3895493688" sldId="309"/>
            <ac:spMk id="11" creationId="{839E83C9-0CA9-2E6A-FC4B-48F25174791B}"/>
          </ac:spMkLst>
        </pc:spChg>
        <pc:spChg chg="del">
          <ac:chgData name="Edson Ramos" userId="702723cfd8552dd7" providerId="LiveId" clId="{BA41369F-65FA-462A-8DB3-0C48CB547DA2}" dt="2025-08-02T13:57:29.385" v="957" actId="478"/>
          <ac:spMkLst>
            <pc:docMk/>
            <pc:sldMk cId="3895493688" sldId="309"/>
            <ac:spMk id="12" creationId="{00000000-0000-0000-0000-000000000000}"/>
          </ac:spMkLst>
        </pc:spChg>
        <pc:spChg chg="del mod">
          <ac:chgData name="Edson Ramos" userId="702723cfd8552dd7" providerId="LiveId" clId="{BA41369F-65FA-462A-8DB3-0C48CB547DA2}" dt="2025-08-02T13:59:04.333" v="965" actId="478"/>
          <ac:spMkLst>
            <pc:docMk/>
            <pc:sldMk cId="3895493688" sldId="309"/>
            <ac:spMk id="13" creationId="{096571C7-AD4A-1DDE-9003-6D3F0251B82B}"/>
          </ac:spMkLst>
        </pc:spChg>
        <pc:spChg chg="del">
          <ac:chgData name="Edson Ramos" userId="702723cfd8552dd7" providerId="LiveId" clId="{BA41369F-65FA-462A-8DB3-0C48CB547DA2}" dt="2025-08-02T13:57:31.825" v="958" actId="478"/>
          <ac:spMkLst>
            <pc:docMk/>
            <pc:sldMk cId="3895493688" sldId="309"/>
            <ac:spMk id="22" creationId="{00000000-0000-0000-0000-000000000000}"/>
          </ac:spMkLst>
        </pc:spChg>
      </pc:sldChg>
      <pc:sldChg chg="addSp delSp modSp add mod">
        <pc:chgData name="Edson Ramos" userId="702723cfd8552dd7" providerId="LiveId" clId="{BA41369F-65FA-462A-8DB3-0C48CB547DA2}" dt="2025-08-02T14:42:56.983" v="2705" actId="1076"/>
        <pc:sldMkLst>
          <pc:docMk/>
          <pc:sldMk cId="2720565869" sldId="310"/>
        </pc:sldMkLst>
        <pc:spChg chg="add mod">
          <ac:chgData name="Edson Ramos" userId="702723cfd8552dd7" providerId="LiveId" clId="{BA41369F-65FA-462A-8DB3-0C48CB547DA2}" dt="2025-08-02T14:42:56.983" v="2705" actId="1076"/>
          <ac:spMkLst>
            <pc:docMk/>
            <pc:sldMk cId="2720565869" sldId="310"/>
            <ac:spMk id="3" creationId="{47A4BAD9-4FFF-76BB-8048-EF0D7EAD50A0}"/>
          </ac:spMkLst>
        </pc:spChg>
        <pc:spChg chg="add mod">
          <ac:chgData name="Edson Ramos" userId="702723cfd8552dd7" providerId="LiveId" clId="{BA41369F-65FA-462A-8DB3-0C48CB547DA2}" dt="2025-08-02T14:42:32.520" v="2701" actId="1076"/>
          <ac:spMkLst>
            <pc:docMk/>
            <pc:sldMk cId="2720565869" sldId="310"/>
            <ac:spMk id="4" creationId="{82BB4434-2A6F-71EE-5BDE-1D8CA4B55793}"/>
          </ac:spMkLst>
        </pc:spChg>
        <pc:picChg chg="del">
          <ac:chgData name="Edson Ramos" userId="702723cfd8552dd7" providerId="LiveId" clId="{BA41369F-65FA-462A-8DB3-0C48CB547DA2}" dt="2025-08-02T14:13:08.681" v="1340" actId="478"/>
          <ac:picMkLst>
            <pc:docMk/>
            <pc:sldMk cId="2720565869" sldId="310"/>
            <ac:picMk id="11" creationId="{5A683CB7-D428-1FEB-C833-0E437315E534}"/>
          </ac:picMkLst>
        </pc:picChg>
      </pc:sldChg>
      <pc:sldChg chg="addSp delSp modSp add mod">
        <pc:chgData name="Edson Ramos" userId="702723cfd8552dd7" providerId="LiveId" clId="{BA41369F-65FA-462A-8DB3-0C48CB547DA2}" dt="2025-08-02T14:24:07.947" v="1885" actId="14100"/>
        <pc:sldMkLst>
          <pc:docMk/>
          <pc:sldMk cId="896032191" sldId="311"/>
        </pc:sldMkLst>
        <pc:spChg chg="mod">
          <ac:chgData name="Edson Ramos" userId="702723cfd8552dd7" providerId="LiveId" clId="{BA41369F-65FA-462A-8DB3-0C48CB547DA2}" dt="2025-08-02T14:23:59.203" v="1883" actId="1076"/>
          <ac:spMkLst>
            <pc:docMk/>
            <pc:sldMk cId="896032191" sldId="311"/>
            <ac:spMk id="3" creationId="{47A4BAD9-4FFF-76BB-8048-EF0D7EAD50A0}"/>
          </ac:spMkLst>
        </pc:spChg>
        <pc:spChg chg="mod">
          <ac:chgData name="Edson Ramos" userId="702723cfd8552dd7" providerId="LiveId" clId="{BA41369F-65FA-462A-8DB3-0C48CB547DA2}" dt="2025-08-02T14:24:02.324" v="1884" actId="1076"/>
          <ac:spMkLst>
            <pc:docMk/>
            <pc:sldMk cId="896032191" sldId="311"/>
            <ac:spMk id="4" creationId="{82BB4434-2A6F-71EE-5BDE-1D8CA4B55793}"/>
          </ac:spMkLst>
        </pc:spChg>
        <pc:spChg chg="add del mod">
          <ac:chgData name="Edson Ramos" userId="702723cfd8552dd7" providerId="LiveId" clId="{BA41369F-65FA-462A-8DB3-0C48CB547DA2}" dt="2025-08-02T14:23:49.601" v="1881" actId="478"/>
          <ac:spMkLst>
            <pc:docMk/>
            <pc:sldMk cId="896032191" sldId="311"/>
            <ac:spMk id="7" creationId="{2E7D1655-3BD9-2F4F-4231-FC7F09EA5C3B}"/>
          </ac:spMkLst>
        </pc:spChg>
        <pc:picChg chg="add mod">
          <ac:chgData name="Edson Ramos" userId="702723cfd8552dd7" providerId="LiveId" clId="{BA41369F-65FA-462A-8DB3-0C48CB547DA2}" dt="2025-08-02T14:24:07.947" v="1885" actId="14100"/>
          <ac:picMkLst>
            <pc:docMk/>
            <pc:sldMk cId="896032191" sldId="311"/>
            <ac:picMk id="6" creationId="{24EBB1CF-0C3B-A305-3832-B1EED378E66F}"/>
          </ac:picMkLst>
        </pc:picChg>
      </pc:sldChg>
      <pc:sldChg chg="addSp delSp modSp add mod">
        <pc:chgData name="Edson Ramos" userId="702723cfd8552dd7" providerId="LiveId" clId="{BA41369F-65FA-462A-8DB3-0C48CB547DA2}" dt="2025-08-02T14:43:50.039" v="2711" actId="1076"/>
        <pc:sldMkLst>
          <pc:docMk/>
          <pc:sldMk cId="683542456" sldId="312"/>
        </pc:sldMkLst>
        <pc:spChg chg="del mod">
          <ac:chgData name="Edson Ramos" userId="702723cfd8552dd7" providerId="LiveId" clId="{BA41369F-65FA-462A-8DB3-0C48CB547DA2}" dt="2025-08-02T14:24:28.379" v="1888" actId="478"/>
          <ac:spMkLst>
            <pc:docMk/>
            <pc:sldMk cId="683542456" sldId="312"/>
            <ac:spMk id="3" creationId="{47A4BAD9-4FFF-76BB-8048-EF0D7EAD50A0}"/>
          </ac:spMkLst>
        </pc:spChg>
        <pc:spChg chg="mod">
          <ac:chgData name="Edson Ramos" userId="702723cfd8552dd7" providerId="LiveId" clId="{BA41369F-65FA-462A-8DB3-0C48CB547DA2}" dt="2025-08-02T14:43:47.422" v="2710" actId="1076"/>
          <ac:spMkLst>
            <pc:docMk/>
            <pc:sldMk cId="683542456" sldId="312"/>
            <ac:spMk id="4" creationId="{82BB4434-2A6F-71EE-5BDE-1D8CA4B55793}"/>
          </ac:spMkLst>
        </pc:spChg>
        <pc:spChg chg="add mod">
          <ac:chgData name="Edson Ramos" userId="702723cfd8552dd7" providerId="LiveId" clId="{BA41369F-65FA-462A-8DB3-0C48CB547DA2}" dt="2025-08-02T14:43:50.039" v="2711" actId="1076"/>
          <ac:spMkLst>
            <pc:docMk/>
            <pc:sldMk cId="683542456" sldId="312"/>
            <ac:spMk id="5" creationId="{C77273F4-7E79-3DFF-2627-8073A4255A6A}"/>
          </ac:spMkLst>
        </pc:spChg>
      </pc:sldChg>
      <pc:sldChg chg="modSp add mod">
        <pc:chgData name="Edson Ramos" userId="702723cfd8552dd7" providerId="LiveId" clId="{BA41369F-65FA-462A-8DB3-0C48CB547DA2}" dt="2025-08-02T14:33:27.261" v="2301" actId="255"/>
        <pc:sldMkLst>
          <pc:docMk/>
          <pc:sldMk cId="1456856908" sldId="313"/>
        </pc:sldMkLst>
        <pc:spChg chg="mod">
          <ac:chgData name="Edson Ramos" userId="702723cfd8552dd7" providerId="LiveId" clId="{BA41369F-65FA-462A-8DB3-0C48CB547DA2}" dt="2025-08-02T14:33:27.261" v="2301" actId="255"/>
          <ac:spMkLst>
            <pc:docMk/>
            <pc:sldMk cId="1456856908" sldId="313"/>
            <ac:spMk id="4" creationId="{82BB4434-2A6F-71EE-5BDE-1D8CA4B55793}"/>
          </ac:spMkLst>
        </pc:spChg>
        <pc:spChg chg="mod">
          <ac:chgData name="Edson Ramos" userId="702723cfd8552dd7" providerId="LiveId" clId="{BA41369F-65FA-462A-8DB3-0C48CB547DA2}" dt="2025-08-02T14:33:22.473" v="2300" actId="1076"/>
          <ac:spMkLst>
            <pc:docMk/>
            <pc:sldMk cId="1456856908" sldId="313"/>
            <ac:spMk id="5" creationId="{C77273F4-7E79-3DFF-2627-8073A4255A6A}"/>
          </ac:spMkLst>
        </pc:spChg>
      </pc:sldChg>
      <pc:sldChg chg="modSp add mod">
        <pc:chgData name="Edson Ramos" userId="702723cfd8552dd7" providerId="LiveId" clId="{BA41369F-65FA-462A-8DB3-0C48CB547DA2}" dt="2025-08-02T14:35:24.625" v="2508" actId="1076"/>
        <pc:sldMkLst>
          <pc:docMk/>
          <pc:sldMk cId="3875272482" sldId="314"/>
        </pc:sldMkLst>
        <pc:spChg chg="mod">
          <ac:chgData name="Edson Ramos" userId="702723cfd8552dd7" providerId="LiveId" clId="{BA41369F-65FA-462A-8DB3-0C48CB547DA2}" dt="2025-08-02T14:34:22.744" v="2356" actId="20577"/>
          <ac:spMkLst>
            <pc:docMk/>
            <pc:sldMk cId="3875272482" sldId="314"/>
            <ac:spMk id="4" creationId="{82BB4434-2A6F-71EE-5BDE-1D8CA4B55793}"/>
          </ac:spMkLst>
        </pc:spChg>
        <pc:spChg chg="mod">
          <ac:chgData name="Edson Ramos" userId="702723cfd8552dd7" providerId="LiveId" clId="{BA41369F-65FA-462A-8DB3-0C48CB547DA2}" dt="2025-08-02T14:35:24.625" v="2508" actId="1076"/>
          <ac:spMkLst>
            <pc:docMk/>
            <pc:sldMk cId="3875272482" sldId="314"/>
            <ac:spMk id="5" creationId="{C77273F4-7E79-3DFF-2627-8073A4255A6A}"/>
          </ac:spMkLst>
        </pc:spChg>
      </pc:sldChg>
      <pc:sldChg chg="modSp add mod">
        <pc:chgData name="Edson Ramos" userId="702723cfd8552dd7" providerId="LiveId" clId="{BA41369F-65FA-462A-8DB3-0C48CB547DA2}" dt="2025-08-02T14:37:47.960" v="2699" actId="1076"/>
        <pc:sldMkLst>
          <pc:docMk/>
          <pc:sldMk cId="1509169752" sldId="315"/>
        </pc:sldMkLst>
        <pc:spChg chg="mod">
          <ac:chgData name="Edson Ramos" userId="702723cfd8552dd7" providerId="LiveId" clId="{BA41369F-65FA-462A-8DB3-0C48CB547DA2}" dt="2025-08-02T14:37:45.505" v="2698" actId="1076"/>
          <ac:spMkLst>
            <pc:docMk/>
            <pc:sldMk cId="1509169752" sldId="315"/>
            <ac:spMk id="4" creationId="{82BB4434-2A6F-71EE-5BDE-1D8CA4B55793}"/>
          </ac:spMkLst>
        </pc:spChg>
        <pc:spChg chg="mod">
          <ac:chgData name="Edson Ramos" userId="702723cfd8552dd7" providerId="LiveId" clId="{BA41369F-65FA-462A-8DB3-0C48CB547DA2}" dt="2025-08-02T14:37:47.960" v="2699" actId="1076"/>
          <ac:spMkLst>
            <pc:docMk/>
            <pc:sldMk cId="1509169752" sldId="315"/>
            <ac:spMk id="5" creationId="{C77273F4-7E79-3DFF-2627-8073A4255A6A}"/>
          </ac:spMkLst>
        </pc:spChg>
      </pc:sldChg>
      <pc:sldChg chg="addSp modSp add mod">
        <pc:chgData name="Edson Ramos" userId="702723cfd8552dd7" providerId="LiveId" clId="{BA41369F-65FA-462A-8DB3-0C48CB547DA2}" dt="2025-08-02T15:41:31.820" v="3336" actId="20577"/>
        <pc:sldMkLst>
          <pc:docMk/>
          <pc:sldMk cId="777355605" sldId="316"/>
        </pc:sldMkLst>
        <pc:spChg chg="add mod">
          <ac:chgData name="Edson Ramos" userId="702723cfd8552dd7" providerId="LiveId" clId="{BA41369F-65FA-462A-8DB3-0C48CB547DA2}" dt="2025-08-02T15:41:31.820" v="3336" actId="20577"/>
          <ac:spMkLst>
            <pc:docMk/>
            <pc:sldMk cId="777355605" sldId="316"/>
            <ac:spMk id="3" creationId="{F1324AEF-9CE7-21CE-F13C-1B635EC33BB0}"/>
          </ac:spMkLst>
        </pc:spChg>
        <pc:spChg chg="mod">
          <ac:chgData name="Edson Ramos" userId="702723cfd8552dd7" providerId="LiveId" clId="{BA41369F-65FA-462A-8DB3-0C48CB547DA2}" dt="2025-08-02T15:00:42.112" v="3325" actId="20577"/>
          <ac:spMkLst>
            <pc:docMk/>
            <pc:sldMk cId="777355605" sldId="316"/>
            <ac:spMk id="4" creationId="{82BB4434-2A6F-71EE-5BDE-1D8CA4B55793}"/>
          </ac:spMkLst>
        </pc:spChg>
        <pc:spChg chg="mod">
          <ac:chgData name="Edson Ramos" userId="702723cfd8552dd7" providerId="LiveId" clId="{BA41369F-65FA-462A-8DB3-0C48CB547DA2}" dt="2025-08-02T14:47:07.156" v="2927" actId="1076"/>
          <ac:spMkLst>
            <pc:docMk/>
            <pc:sldMk cId="777355605" sldId="316"/>
            <ac:spMk id="5" creationId="{C77273F4-7E79-3DFF-2627-8073A4255A6A}"/>
          </ac:spMkLst>
        </pc:spChg>
      </pc:sldChg>
      <pc:sldChg chg="addSp delSp modSp add mod">
        <pc:chgData name="Edson Ramos" userId="702723cfd8552dd7" providerId="LiveId" clId="{BA41369F-65FA-462A-8DB3-0C48CB547DA2}" dt="2025-08-02T15:07:48.657" v="3327" actId="255"/>
        <pc:sldMkLst>
          <pc:docMk/>
          <pc:sldMk cId="1693347391" sldId="317"/>
        </pc:sldMkLst>
        <pc:spChg chg="del mod">
          <ac:chgData name="Edson Ramos" userId="702723cfd8552dd7" providerId="LiveId" clId="{BA41369F-65FA-462A-8DB3-0C48CB547DA2}" dt="2025-08-02T14:51:07.542" v="3256" actId="478"/>
          <ac:spMkLst>
            <pc:docMk/>
            <pc:sldMk cId="1693347391" sldId="317"/>
            <ac:spMk id="3" creationId="{F1324AEF-9CE7-21CE-F13C-1B635EC33BB0}"/>
          </ac:spMkLst>
        </pc:spChg>
        <pc:spChg chg="mod">
          <ac:chgData name="Edson Ramos" userId="702723cfd8552dd7" providerId="LiveId" clId="{BA41369F-65FA-462A-8DB3-0C48CB547DA2}" dt="2025-08-02T15:07:48.657" v="3327" actId="255"/>
          <ac:spMkLst>
            <pc:docMk/>
            <pc:sldMk cId="1693347391" sldId="317"/>
            <ac:spMk id="4" creationId="{82BB4434-2A6F-71EE-5BDE-1D8CA4B55793}"/>
          </ac:spMkLst>
        </pc:spChg>
        <pc:spChg chg="mod">
          <ac:chgData name="Edson Ramos" userId="702723cfd8552dd7" providerId="LiveId" clId="{BA41369F-65FA-462A-8DB3-0C48CB547DA2}" dt="2025-08-02T14:53:36.181" v="3294" actId="1076"/>
          <ac:spMkLst>
            <pc:docMk/>
            <pc:sldMk cId="1693347391" sldId="317"/>
            <ac:spMk id="5" creationId="{C77273F4-7E79-3DFF-2627-8073A4255A6A}"/>
          </ac:spMkLst>
        </pc:spChg>
        <pc:spChg chg="add mod">
          <ac:chgData name="Edson Ramos" userId="702723cfd8552dd7" providerId="LiveId" clId="{BA41369F-65FA-462A-8DB3-0C48CB547DA2}" dt="2025-08-02T14:53:58.652" v="3296" actId="1076"/>
          <ac:spMkLst>
            <pc:docMk/>
            <pc:sldMk cId="1693347391" sldId="317"/>
            <ac:spMk id="7" creationId="{E640D853-0D1A-66C4-A27E-7D8FFDA7205F}"/>
          </ac:spMkLst>
        </pc:spChg>
        <pc:picChg chg="del">
          <ac:chgData name="Edson Ramos" userId="702723cfd8552dd7" providerId="LiveId" clId="{BA41369F-65FA-462A-8DB3-0C48CB547DA2}" dt="2025-08-02T14:48:23.930" v="3033" actId="478"/>
          <ac:picMkLst>
            <pc:docMk/>
            <pc:sldMk cId="1693347391" sldId="317"/>
            <ac:picMk id="6" creationId="{24EBB1CF-0C3B-A305-3832-B1EED378E66F}"/>
          </ac:picMkLst>
        </pc:picChg>
      </pc:sldChg>
      <pc:sldChg chg="addSp delSp modSp add mod">
        <pc:chgData name="Edson Ramos" userId="702723cfd8552dd7" providerId="LiveId" clId="{BA41369F-65FA-462A-8DB3-0C48CB547DA2}" dt="2025-08-09T13:41:30.802" v="3747"/>
        <pc:sldMkLst>
          <pc:docMk/>
          <pc:sldMk cId="359333009" sldId="318"/>
        </pc:sldMkLst>
        <pc:spChg chg="mod">
          <ac:chgData name="Edson Ramos" userId="702723cfd8552dd7" providerId="LiveId" clId="{BA41369F-65FA-462A-8DB3-0C48CB547DA2}" dt="2025-08-09T13:38:24.060" v="3712" actId="1076"/>
          <ac:spMkLst>
            <pc:docMk/>
            <pc:sldMk cId="359333009" sldId="318"/>
            <ac:spMk id="4" creationId="{82BB4434-2A6F-71EE-5BDE-1D8CA4B55793}"/>
          </ac:spMkLst>
        </pc:spChg>
        <pc:spChg chg="mod">
          <ac:chgData name="Edson Ramos" userId="702723cfd8552dd7" providerId="LiveId" clId="{BA41369F-65FA-462A-8DB3-0C48CB547DA2}" dt="2025-08-09T13:41:15.129" v="3745" actId="122"/>
          <ac:spMkLst>
            <pc:docMk/>
            <pc:sldMk cId="359333009" sldId="318"/>
            <ac:spMk id="5" creationId="{C77273F4-7E79-3DFF-2627-8073A4255A6A}"/>
          </ac:spMkLst>
        </pc:spChg>
        <pc:spChg chg="del">
          <ac:chgData name="Edson Ramos" userId="702723cfd8552dd7" providerId="LiveId" clId="{BA41369F-65FA-462A-8DB3-0C48CB547DA2}" dt="2025-08-09T13:27:19.669" v="3612" actId="478"/>
          <ac:spMkLst>
            <pc:docMk/>
            <pc:sldMk cId="359333009" sldId="318"/>
            <ac:spMk id="7" creationId="{E640D853-0D1A-66C4-A27E-7D8FFDA7205F}"/>
          </ac:spMkLst>
        </pc:spChg>
        <pc:spChg chg="add del mod">
          <ac:chgData name="Edson Ramos" userId="702723cfd8552dd7" providerId="LiveId" clId="{BA41369F-65FA-462A-8DB3-0C48CB547DA2}" dt="2025-08-09T13:38:58.688" v="3720" actId="11529"/>
          <ac:spMkLst>
            <pc:docMk/>
            <pc:sldMk cId="359333009" sldId="318"/>
            <ac:spMk id="10" creationId="{6BFFB356-B7B5-AECE-2353-D622246A817B}"/>
          </ac:spMkLst>
        </pc:spChg>
        <pc:spChg chg="add mod">
          <ac:chgData name="Edson Ramos" userId="702723cfd8552dd7" providerId="LiveId" clId="{BA41369F-65FA-462A-8DB3-0C48CB547DA2}" dt="2025-08-09T13:39:30.451" v="3726" actId="688"/>
          <ac:spMkLst>
            <pc:docMk/>
            <pc:sldMk cId="359333009" sldId="318"/>
            <ac:spMk id="11" creationId="{7DE649A2-12FF-45F9-FFB4-45A995EA033D}"/>
          </ac:spMkLst>
        </pc:spChg>
        <pc:spChg chg="add del mod">
          <ac:chgData name="Edson Ramos" userId="702723cfd8552dd7" providerId="LiveId" clId="{BA41369F-65FA-462A-8DB3-0C48CB547DA2}" dt="2025-08-09T13:41:30.802" v="3747"/>
          <ac:spMkLst>
            <pc:docMk/>
            <pc:sldMk cId="359333009" sldId="318"/>
            <ac:spMk id="16" creationId="{BAE89979-1EA4-1565-95C5-0BCDDFFD98E1}"/>
          </ac:spMkLst>
        </pc:spChg>
        <pc:picChg chg="add del mod">
          <ac:chgData name="Edson Ramos" userId="702723cfd8552dd7" providerId="LiveId" clId="{BA41369F-65FA-462A-8DB3-0C48CB547DA2}" dt="2025-08-09T13:37:58.060" v="3708" actId="931"/>
          <ac:picMkLst>
            <pc:docMk/>
            <pc:sldMk cId="359333009" sldId="318"/>
            <ac:picMk id="6" creationId="{62A1EA48-349B-0A5F-4B97-AEB6C9D64891}"/>
          </ac:picMkLst>
        </pc:picChg>
        <pc:picChg chg="add mod">
          <ac:chgData name="Edson Ramos" userId="702723cfd8552dd7" providerId="LiveId" clId="{BA41369F-65FA-462A-8DB3-0C48CB547DA2}" dt="2025-08-09T13:38:40.997" v="3716" actId="1076"/>
          <ac:picMkLst>
            <pc:docMk/>
            <pc:sldMk cId="359333009" sldId="318"/>
            <ac:picMk id="9" creationId="{0635571B-B341-EC15-4C1D-CA2F1D75CE2A}"/>
          </ac:picMkLst>
        </pc:picChg>
        <pc:picChg chg="add mod">
          <ac:chgData name="Edson Ramos" userId="702723cfd8552dd7" providerId="LiveId" clId="{BA41369F-65FA-462A-8DB3-0C48CB547DA2}" dt="2025-08-09T13:40:09.724" v="3733" actId="1076"/>
          <ac:picMkLst>
            <pc:docMk/>
            <pc:sldMk cId="359333009" sldId="318"/>
            <ac:picMk id="13" creationId="{B5FB782F-2333-F430-00EB-17FD37BA7E43}"/>
          </ac:picMkLst>
        </pc:picChg>
        <pc:picChg chg="add mod">
          <ac:chgData name="Edson Ramos" userId="702723cfd8552dd7" providerId="LiveId" clId="{BA41369F-65FA-462A-8DB3-0C48CB547DA2}" dt="2025-08-09T13:40:53.099" v="3740" actId="14100"/>
          <ac:picMkLst>
            <pc:docMk/>
            <pc:sldMk cId="359333009" sldId="318"/>
            <ac:picMk id="15" creationId="{46CF6770-10CE-F297-BF8D-92DAC200D354}"/>
          </ac:picMkLst>
        </pc:picChg>
      </pc:sldChg>
      <pc:sldChg chg="addSp delSp modSp add mod">
        <pc:chgData name="Edson Ramos" userId="702723cfd8552dd7" providerId="LiveId" clId="{BA41369F-65FA-462A-8DB3-0C48CB547DA2}" dt="2025-08-09T13:43:39.539" v="3784" actId="14100"/>
        <pc:sldMkLst>
          <pc:docMk/>
          <pc:sldMk cId="1157969144" sldId="319"/>
        </pc:sldMkLst>
        <pc:spChg chg="del">
          <ac:chgData name="Edson Ramos" userId="702723cfd8552dd7" providerId="LiveId" clId="{BA41369F-65FA-462A-8DB3-0C48CB547DA2}" dt="2025-08-09T13:41:38.477" v="3749" actId="478"/>
          <ac:spMkLst>
            <pc:docMk/>
            <pc:sldMk cId="1157969144" sldId="319"/>
            <ac:spMk id="4" creationId="{82BB4434-2A6F-71EE-5BDE-1D8CA4B55793}"/>
          </ac:spMkLst>
        </pc:spChg>
        <pc:spChg chg="del">
          <ac:chgData name="Edson Ramos" userId="702723cfd8552dd7" providerId="LiveId" clId="{BA41369F-65FA-462A-8DB3-0C48CB547DA2}" dt="2025-08-09T13:41:41.241" v="3750" actId="478"/>
          <ac:spMkLst>
            <pc:docMk/>
            <pc:sldMk cId="1157969144" sldId="319"/>
            <ac:spMk id="5" creationId="{C77273F4-7E79-3DFF-2627-8073A4255A6A}"/>
          </ac:spMkLst>
        </pc:spChg>
        <pc:spChg chg="del">
          <ac:chgData name="Edson Ramos" userId="702723cfd8552dd7" providerId="LiveId" clId="{BA41369F-65FA-462A-8DB3-0C48CB547DA2}" dt="2025-08-09T13:41:46.086" v="3754" actId="478"/>
          <ac:spMkLst>
            <pc:docMk/>
            <pc:sldMk cId="1157969144" sldId="319"/>
            <ac:spMk id="11" creationId="{7DE649A2-12FF-45F9-FFB4-45A995EA033D}"/>
          </ac:spMkLst>
        </pc:spChg>
        <pc:picChg chg="add mod">
          <ac:chgData name="Edson Ramos" userId="702723cfd8552dd7" providerId="LiveId" clId="{BA41369F-65FA-462A-8DB3-0C48CB547DA2}" dt="2025-08-09T13:43:09.771" v="3775" actId="1076"/>
          <ac:picMkLst>
            <pc:docMk/>
            <pc:sldMk cId="1157969144" sldId="319"/>
            <ac:picMk id="6" creationId="{795730FF-C7AC-73E1-1511-9942175B85EC}"/>
          </ac:picMkLst>
        </pc:picChg>
        <pc:picChg chg="add mod">
          <ac:chgData name="Edson Ramos" userId="702723cfd8552dd7" providerId="LiveId" clId="{BA41369F-65FA-462A-8DB3-0C48CB547DA2}" dt="2025-08-09T13:43:17.347" v="3778" actId="14100"/>
          <ac:picMkLst>
            <pc:docMk/>
            <pc:sldMk cId="1157969144" sldId="319"/>
            <ac:picMk id="8" creationId="{8615EEC7-9D78-4406-D157-652EE2C8A333}"/>
          </ac:picMkLst>
        </pc:picChg>
        <pc:picChg chg="del">
          <ac:chgData name="Edson Ramos" userId="702723cfd8552dd7" providerId="LiveId" clId="{BA41369F-65FA-462A-8DB3-0C48CB547DA2}" dt="2025-08-09T13:41:43.487" v="3751" actId="478"/>
          <ac:picMkLst>
            <pc:docMk/>
            <pc:sldMk cId="1157969144" sldId="319"/>
            <ac:picMk id="9" creationId="{0635571B-B341-EC15-4C1D-CA2F1D75CE2A}"/>
          </ac:picMkLst>
        </pc:picChg>
        <pc:picChg chg="add mod">
          <ac:chgData name="Edson Ramos" userId="702723cfd8552dd7" providerId="LiveId" clId="{BA41369F-65FA-462A-8DB3-0C48CB547DA2}" dt="2025-08-09T13:43:39.539" v="3784" actId="14100"/>
          <ac:picMkLst>
            <pc:docMk/>
            <pc:sldMk cId="1157969144" sldId="319"/>
            <ac:picMk id="12" creationId="{1A40826A-F2BB-A870-A66B-9F748BE56AF7}"/>
          </ac:picMkLst>
        </pc:picChg>
        <pc:picChg chg="del">
          <ac:chgData name="Edson Ramos" userId="702723cfd8552dd7" providerId="LiveId" clId="{BA41369F-65FA-462A-8DB3-0C48CB547DA2}" dt="2025-08-09T13:41:44.214" v="3752" actId="478"/>
          <ac:picMkLst>
            <pc:docMk/>
            <pc:sldMk cId="1157969144" sldId="319"/>
            <ac:picMk id="13" creationId="{B5FB782F-2333-F430-00EB-17FD37BA7E43}"/>
          </ac:picMkLst>
        </pc:picChg>
        <pc:picChg chg="del">
          <ac:chgData name="Edson Ramos" userId="702723cfd8552dd7" providerId="LiveId" clId="{BA41369F-65FA-462A-8DB3-0C48CB547DA2}" dt="2025-08-09T13:41:45.179" v="3753" actId="478"/>
          <ac:picMkLst>
            <pc:docMk/>
            <pc:sldMk cId="1157969144" sldId="319"/>
            <ac:picMk id="15" creationId="{46CF6770-10CE-F297-BF8D-92DAC200D354}"/>
          </ac:picMkLst>
        </pc:picChg>
      </pc:sldChg>
    </pc:docChg>
  </pc:docChgLst>
  <pc:docChgLst>
    <pc:chgData name="Edson Ramos" userId="702723cfd8552dd7" providerId="LiveId" clId="{9683C89D-A9BE-4999-9787-EEBAEC930056}"/>
    <pc:docChg chg="undo custSel delSld modSld">
      <pc:chgData name="Edson Ramos" userId="702723cfd8552dd7" providerId="LiveId" clId="{9683C89D-A9BE-4999-9787-EEBAEC930056}" dt="2025-08-24T13:34:28.596" v="10" actId="478"/>
      <pc:docMkLst>
        <pc:docMk/>
      </pc:docMkLst>
      <pc:sldChg chg="del">
        <pc:chgData name="Edson Ramos" userId="702723cfd8552dd7" providerId="LiveId" clId="{9683C89D-A9BE-4999-9787-EEBAEC930056}" dt="2025-08-24T13:32:54.679" v="5" actId="47"/>
        <pc:sldMkLst>
          <pc:docMk/>
          <pc:sldMk cId="0" sldId="259"/>
        </pc:sldMkLst>
      </pc:sldChg>
      <pc:sldChg chg="del">
        <pc:chgData name="Edson Ramos" userId="702723cfd8552dd7" providerId="LiveId" clId="{9683C89D-A9BE-4999-9787-EEBAEC930056}" dt="2025-08-24T13:32:56.135" v="6" actId="47"/>
        <pc:sldMkLst>
          <pc:docMk/>
          <pc:sldMk cId="0" sldId="260"/>
        </pc:sldMkLst>
      </pc:sldChg>
      <pc:sldChg chg="modSp mod">
        <pc:chgData name="Edson Ramos" userId="702723cfd8552dd7" providerId="LiveId" clId="{9683C89D-A9BE-4999-9787-EEBAEC930056}" dt="2025-08-23T13:39:52.554" v="1" actId="14100"/>
        <pc:sldMkLst>
          <pc:docMk/>
          <pc:sldMk cId="0" sldId="270"/>
        </pc:sldMkLst>
        <pc:spChg chg="mod">
          <ac:chgData name="Edson Ramos" userId="702723cfd8552dd7" providerId="LiveId" clId="{9683C89D-A9BE-4999-9787-EEBAEC930056}" dt="2025-08-23T13:39:52.554" v="1" actId="14100"/>
          <ac:spMkLst>
            <pc:docMk/>
            <pc:sldMk cId="0" sldId="270"/>
            <ac:spMk id="9" creationId="{00000000-0000-0000-0000-000000000000}"/>
          </ac:spMkLst>
        </pc:spChg>
        <pc:spChg chg="mod">
          <ac:chgData name="Edson Ramos" userId="702723cfd8552dd7" providerId="LiveId" clId="{9683C89D-A9BE-4999-9787-EEBAEC930056}" dt="2025-08-23T13:39:52.554" v="1" actId="14100"/>
          <ac:spMkLst>
            <pc:docMk/>
            <pc:sldMk cId="0" sldId="270"/>
            <ac:spMk id="10" creationId="{00000000-0000-0000-0000-000000000000}"/>
          </ac:spMkLst>
        </pc:spChg>
        <pc:spChg chg="mod">
          <ac:chgData name="Edson Ramos" userId="702723cfd8552dd7" providerId="LiveId" clId="{9683C89D-A9BE-4999-9787-EEBAEC930056}" dt="2025-08-23T13:39:52.554" v="1" actId="14100"/>
          <ac:spMkLst>
            <pc:docMk/>
            <pc:sldMk cId="0" sldId="270"/>
            <ac:spMk id="14" creationId="{00000000-0000-0000-0000-000000000000}"/>
          </ac:spMkLst>
        </pc:spChg>
        <pc:grpChg chg="mod">
          <ac:chgData name="Edson Ramos" userId="702723cfd8552dd7" providerId="LiveId" clId="{9683C89D-A9BE-4999-9787-EEBAEC930056}" dt="2025-08-23T13:39:52.554" v="1" actId="14100"/>
          <ac:grpSpMkLst>
            <pc:docMk/>
            <pc:sldMk cId="0" sldId="270"/>
            <ac:grpSpMk id="2" creationId="{00000000-0000-0000-0000-000000000000}"/>
          </ac:grpSpMkLst>
        </pc:grpChg>
        <pc:grpChg chg="mod">
          <ac:chgData name="Edson Ramos" userId="702723cfd8552dd7" providerId="LiveId" clId="{9683C89D-A9BE-4999-9787-EEBAEC930056}" dt="2025-08-23T13:39:52.554" v="1" actId="14100"/>
          <ac:grpSpMkLst>
            <pc:docMk/>
            <pc:sldMk cId="0" sldId="270"/>
            <ac:grpSpMk id="5" creationId="{00000000-0000-0000-0000-000000000000}"/>
          </ac:grpSpMkLst>
        </pc:grpChg>
        <pc:grpChg chg="mod">
          <ac:chgData name="Edson Ramos" userId="702723cfd8552dd7" providerId="LiveId" clId="{9683C89D-A9BE-4999-9787-EEBAEC930056}" dt="2025-08-23T13:39:52.554" v="1" actId="14100"/>
          <ac:grpSpMkLst>
            <pc:docMk/>
            <pc:sldMk cId="0" sldId="270"/>
            <ac:grpSpMk id="11" creationId="{00000000-0000-0000-0000-000000000000}"/>
          </ac:grpSpMkLst>
        </pc:grpChg>
      </pc:sldChg>
      <pc:sldChg chg="delSp mod">
        <pc:chgData name="Edson Ramos" userId="702723cfd8552dd7" providerId="LiveId" clId="{9683C89D-A9BE-4999-9787-EEBAEC930056}" dt="2025-08-24T13:33:31.336" v="7" actId="478"/>
        <pc:sldMkLst>
          <pc:docMk/>
          <pc:sldMk cId="0" sldId="274"/>
        </pc:sldMkLst>
        <pc:spChg chg="del">
          <ac:chgData name="Edson Ramos" userId="702723cfd8552dd7" providerId="LiveId" clId="{9683C89D-A9BE-4999-9787-EEBAEC930056}" dt="2025-08-24T13:33:31.336" v="7" actId="478"/>
          <ac:spMkLst>
            <pc:docMk/>
            <pc:sldMk cId="0" sldId="274"/>
            <ac:spMk id="8" creationId="{BE5A7AB3-3059-3CA3-5077-EC5A4345B4B2}"/>
          </ac:spMkLst>
        </pc:spChg>
      </pc:sldChg>
      <pc:sldChg chg="del">
        <pc:chgData name="Edson Ramos" userId="702723cfd8552dd7" providerId="LiveId" clId="{9683C89D-A9BE-4999-9787-EEBAEC930056}" dt="2025-08-23T13:44:02.035" v="2" actId="47"/>
        <pc:sldMkLst>
          <pc:docMk/>
          <pc:sldMk cId="0" sldId="294"/>
        </pc:sldMkLst>
      </pc:sldChg>
      <pc:sldChg chg="modSp mod">
        <pc:chgData name="Edson Ramos" userId="702723cfd8552dd7" providerId="LiveId" clId="{9683C89D-A9BE-4999-9787-EEBAEC930056}" dt="2025-08-23T13:44:09.304" v="4" actId="6549"/>
        <pc:sldMkLst>
          <pc:docMk/>
          <pc:sldMk cId="2075651361" sldId="297"/>
        </pc:sldMkLst>
        <pc:spChg chg="mod">
          <ac:chgData name="Edson Ramos" userId="702723cfd8552dd7" providerId="LiveId" clId="{9683C89D-A9BE-4999-9787-EEBAEC930056}" dt="2025-08-23T13:44:09.304" v="4" actId="6549"/>
          <ac:spMkLst>
            <pc:docMk/>
            <pc:sldMk cId="2075651361" sldId="297"/>
            <ac:spMk id="3" creationId="{00000000-0000-0000-0000-000000000000}"/>
          </ac:spMkLst>
        </pc:spChg>
      </pc:sldChg>
      <pc:sldChg chg="delSp mod">
        <pc:chgData name="Edson Ramos" userId="702723cfd8552dd7" providerId="LiveId" clId="{9683C89D-A9BE-4999-9787-EEBAEC930056}" dt="2025-08-24T13:33:46.810" v="8" actId="478"/>
        <pc:sldMkLst>
          <pc:docMk/>
          <pc:sldMk cId="1597175599" sldId="300"/>
        </pc:sldMkLst>
        <pc:spChg chg="del">
          <ac:chgData name="Edson Ramos" userId="702723cfd8552dd7" providerId="LiveId" clId="{9683C89D-A9BE-4999-9787-EEBAEC930056}" dt="2025-08-24T13:33:46.810" v="8" actId="478"/>
          <ac:spMkLst>
            <pc:docMk/>
            <pc:sldMk cId="1597175599" sldId="300"/>
            <ac:spMk id="9" creationId="{6A804500-21C5-998A-DFFB-EA95687C8A81}"/>
          </ac:spMkLst>
        </pc:spChg>
      </pc:sldChg>
      <pc:sldChg chg="delSp mod">
        <pc:chgData name="Edson Ramos" userId="702723cfd8552dd7" providerId="LiveId" clId="{9683C89D-A9BE-4999-9787-EEBAEC930056}" dt="2025-08-24T13:33:57.093" v="9" actId="478"/>
        <pc:sldMkLst>
          <pc:docMk/>
          <pc:sldMk cId="1272465199" sldId="305"/>
        </pc:sldMkLst>
        <pc:spChg chg="del">
          <ac:chgData name="Edson Ramos" userId="702723cfd8552dd7" providerId="LiveId" clId="{9683C89D-A9BE-4999-9787-EEBAEC930056}" dt="2025-08-24T13:33:57.093" v="9" actId="478"/>
          <ac:spMkLst>
            <pc:docMk/>
            <pc:sldMk cId="1272465199" sldId="305"/>
            <ac:spMk id="13" creationId="{096571C7-AD4A-1DDE-9003-6D3F0251B82B}"/>
          </ac:spMkLst>
        </pc:spChg>
      </pc:sldChg>
      <pc:sldChg chg="delSp mod">
        <pc:chgData name="Edson Ramos" userId="702723cfd8552dd7" providerId="LiveId" clId="{9683C89D-A9BE-4999-9787-EEBAEC930056}" dt="2025-08-24T13:34:28.596" v="10" actId="478"/>
        <pc:sldMkLst>
          <pc:docMk/>
          <pc:sldMk cId="1693347391" sldId="317"/>
        </pc:sldMkLst>
        <pc:spChg chg="del">
          <ac:chgData name="Edson Ramos" userId="702723cfd8552dd7" providerId="LiveId" clId="{9683C89D-A9BE-4999-9787-EEBAEC930056}" dt="2025-08-24T13:34:28.596" v="10" actId="478"/>
          <ac:spMkLst>
            <pc:docMk/>
            <pc:sldMk cId="1693347391" sldId="317"/>
            <ac:spMk id="7" creationId="{E640D853-0D1A-66C4-A27E-7D8FFDA7205F}"/>
          </ac:spMkLst>
        </pc:spChg>
      </pc:sldChg>
      <pc:sldChg chg="del">
        <pc:chgData name="Edson Ramos" userId="702723cfd8552dd7" providerId="LiveId" clId="{9683C89D-A9BE-4999-9787-EEBAEC930056}" dt="2025-08-23T13:44:04.642" v="3" actId="47"/>
        <pc:sldMkLst>
          <pc:docMk/>
          <pc:sldMk cId="2407941135" sldId="320"/>
        </pc:sldMkLst>
      </pc:sldChg>
    </pc:docChg>
  </pc:docChgLst>
  <pc:docChgLst>
    <pc:chgData name="Edson Ramos" userId="702723cfd8552dd7" providerId="LiveId" clId="{79B1626F-841D-4E9D-BCD3-80A831A020C9}"/>
    <pc:docChg chg="undo custSel addSld delSld modSld sldOrd">
      <pc:chgData name="Edson Ramos" userId="702723cfd8552dd7" providerId="LiveId" clId="{79B1626F-841D-4E9D-BCD3-80A831A020C9}" dt="2024-11-18T22:32:57.678" v="386" actId="20577"/>
      <pc:docMkLst>
        <pc:docMk/>
      </pc:docMkLst>
      <pc:sldChg chg="modSp mod">
        <pc:chgData name="Edson Ramos" userId="702723cfd8552dd7" providerId="LiveId" clId="{79B1626F-841D-4E9D-BCD3-80A831A020C9}" dt="2024-11-18T22:21:53.452" v="20" actId="1035"/>
        <pc:sldMkLst>
          <pc:docMk/>
          <pc:sldMk cId="0" sldId="289"/>
        </pc:sldMkLst>
        <pc:spChg chg="mod">
          <ac:chgData name="Edson Ramos" userId="702723cfd8552dd7" providerId="LiveId" clId="{79B1626F-841D-4E9D-BCD3-80A831A020C9}" dt="2024-11-18T22:21:53.452" v="20" actId="1035"/>
          <ac:spMkLst>
            <pc:docMk/>
            <pc:sldMk cId="0" sldId="289"/>
            <ac:spMk id="2" creationId="{00000000-0000-0000-0000-000000000000}"/>
          </ac:spMkLst>
        </pc:spChg>
        <pc:spChg chg="mod">
          <ac:chgData name="Edson Ramos" userId="702723cfd8552dd7" providerId="LiveId" clId="{79B1626F-841D-4E9D-BCD3-80A831A020C9}" dt="2024-11-18T22:21:50.104" v="13" actId="255"/>
          <ac:spMkLst>
            <pc:docMk/>
            <pc:sldMk cId="0" sldId="289"/>
            <ac:spMk id="3" creationId="{00000000-0000-0000-0000-000000000000}"/>
          </ac:spMkLst>
        </pc:spChg>
      </pc:sldChg>
      <pc:sldChg chg="modSp mod">
        <pc:chgData name="Edson Ramos" userId="702723cfd8552dd7" providerId="LiveId" clId="{79B1626F-841D-4E9D-BCD3-80A831A020C9}" dt="2024-11-18T22:22:20.750" v="34" actId="1035"/>
        <pc:sldMkLst>
          <pc:docMk/>
          <pc:sldMk cId="0" sldId="290"/>
        </pc:sldMkLst>
        <pc:spChg chg="mod">
          <ac:chgData name="Edson Ramos" userId="702723cfd8552dd7" providerId="LiveId" clId="{79B1626F-841D-4E9D-BCD3-80A831A020C9}" dt="2024-11-18T22:22:20.750" v="34" actId="1035"/>
          <ac:spMkLst>
            <pc:docMk/>
            <pc:sldMk cId="0" sldId="290"/>
            <ac:spMk id="2" creationId="{00000000-0000-0000-0000-000000000000}"/>
          </ac:spMkLst>
        </pc:spChg>
        <pc:spChg chg="mod">
          <ac:chgData name="Edson Ramos" userId="702723cfd8552dd7" providerId="LiveId" clId="{79B1626F-841D-4E9D-BCD3-80A831A020C9}" dt="2024-11-18T22:22:17.291" v="26" actId="255"/>
          <ac:spMkLst>
            <pc:docMk/>
            <pc:sldMk cId="0" sldId="290"/>
            <ac:spMk id="5" creationId="{00000000-0000-0000-0000-000000000000}"/>
          </ac:spMkLst>
        </pc:spChg>
      </pc:sldChg>
      <pc:sldChg chg="addSp delSp modSp mod delAnim modAnim">
        <pc:chgData name="Edson Ramos" userId="702723cfd8552dd7" providerId="LiveId" clId="{79B1626F-841D-4E9D-BCD3-80A831A020C9}" dt="2024-11-18T22:24:23.492" v="41" actId="478"/>
        <pc:sldMkLst>
          <pc:docMk/>
          <pc:sldMk cId="0" sldId="294"/>
        </pc:sldMkLst>
        <pc:picChg chg="add del mod">
          <ac:chgData name="Edson Ramos" userId="702723cfd8552dd7" providerId="LiveId" clId="{79B1626F-841D-4E9D-BCD3-80A831A020C9}" dt="2024-11-18T22:24:23.492" v="41" actId="478"/>
          <ac:picMkLst>
            <pc:docMk/>
            <pc:sldMk cId="0" sldId="294"/>
            <ac:picMk id="4" creationId="{BA187288-9EEA-F391-798E-B698748D772A}"/>
          </ac:picMkLst>
        </pc:picChg>
      </pc:sldChg>
      <pc:sldChg chg="addSp delSp modSp add del mod modAnim">
        <pc:chgData name="Edson Ramos" userId="702723cfd8552dd7" providerId="LiveId" clId="{79B1626F-841D-4E9D-BCD3-80A831A020C9}" dt="2024-11-18T22:27:14.853" v="72" actId="1076"/>
        <pc:sldMkLst>
          <pc:docMk/>
          <pc:sldMk cId="1111126701" sldId="295"/>
        </pc:sldMkLst>
        <pc:spChg chg="del">
          <ac:chgData name="Edson Ramos" userId="702723cfd8552dd7" providerId="LiveId" clId="{79B1626F-841D-4E9D-BCD3-80A831A020C9}" dt="2024-11-18T22:25:43.750" v="54" actId="478"/>
          <ac:spMkLst>
            <pc:docMk/>
            <pc:sldMk cId="1111126701" sldId="295"/>
            <ac:spMk id="2" creationId="{00000000-0000-0000-0000-000000000000}"/>
          </ac:spMkLst>
        </pc:spChg>
        <pc:spChg chg="del">
          <ac:chgData name="Edson Ramos" userId="702723cfd8552dd7" providerId="LiveId" clId="{79B1626F-841D-4E9D-BCD3-80A831A020C9}" dt="2024-11-18T22:26:05.333" v="57" actId="478"/>
          <ac:spMkLst>
            <pc:docMk/>
            <pc:sldMk cId="1111126701" sldId="295"/>
            <ac:spMk id="3" creationId="{00000000-0000-0000-0000-000000000000}"/>
          </ac:spMkLst>
        </pc:spChg>
        <pc:picChg chg="add mod">
          <ac:chgData name="Edson Ramos" userId="702723cfd8552dd7" providerId="LiveId" clId="{79B1626F-841D-4E9D-BCD3-80A831A020C9}" dt="2024-11-18T22:27:14.853" v="72" actId="1076"/>
          <ac:picMkLst>
            <pc:docMk/>
            <pc:sldMk cId="1111126701" sldId="295"/>
            <ac:picMk id="4" creationId="{59A6F1B1-71A2-BEB8-1B2F-07AC53131B89}"/>
          </ac:picMkLst>
        </pc:picChg>
      </pc:sldChg>
      <pc:sldChg chg="delSp modSp add del mod setBg delAnim">
        <pc:chgData name="Edson Ramos" userId="702723cfd8552dd7" providerId="LiveId" clId="{79B1626F-841D-4E9D-BCD3-80A831A020C9}" dt="2024-11-18T22:25:37.358" v="52" actId="47"/>
        <pc:sldMkLst>
          <pc:docMk/>
          <pc:sldMk cId="1551495362" sldId="295"/>
        </pc:sldMkLst>
        <pc:spChg chg="del">
          <ac:chgData name="Edson Ramos" userId="702723cfd8552dd7" providerId="LiveId" clId="{79B1626F-841D-4E9D-BCD3-80A831A020C9}" dt="2024-11-18T22:24:27.672" v="42" actId="478"/>
          <ac:spMkLst>
            <pc:docMk/>
            <pc:sldMk cId="1551495362" sldId="295"/>
            <ac:spMk id="2" creationId="{00000000-0000-0000-0000-000000000000}"/>
          </ac:spMkLst>
        </pc:spChg>
        <pc:picChg chg="del mod">
          <ac:chgData name="Edson Ramos" userId="702723cfd8552dd7" providerId="LiveId" clId="{79B1626F-841D-4E9D-BCD3-80A831A020C9}" dt="2024-11-18T22:25:34.336" v="51" actId="478"/>
          <ac:picMkLst>
            <pc:docMk/>
            <pc:sldMk cId="1551495362" sldId="295"/>
            <ac:picMk id="4" creationId="{BA187288-9EEA-F391-798E-B698748D772A}"/>
          </ac:picMkLst>
        </pc:picChg>
      </pc:sldChg>
      <pc:sldChg chg="new del">
        <pc:chgData name="Edson Ramos" userId="702723cfd8552dd7" providerId="LiveId" clId="{79B1626F-841D-4E9D-BCD3-80A831A020C9}" dt="2024-11-18T22:23:18.816" v="38" actId="680"/>
        <pc:sldMkLst>
          <pc:docMk/>
          <pc:sldMk cId="2200875709" sldId="295"/>
        </pc:sldMkLst>
      </pc:sldChg>
      <pc:sldChg chg="addSp delSp modSp add del mod ord">
        <pc:chgData name="Edson Ramos" userId="702723cfd8552dd7" providerId="LiveId" clId="{79B1626F-841D-4E9D-BCD3-80A831A020C9}" dt="2024-11-18T22:31:25.030" v="273" actId="14100"/>
        <pc:sldMkLst>
          <pc:docMk/>
          <pc:sldMk cId="63946040" sldId="296"/>
        </pc:sldMkLst>
        <pc:spChg chg="del">
          <ac:chgData name="Edson Ramos" userId="702723cfd8552dd7" providerId="LiveId" clId="{79B1626F-841D-4E9D-BCD3-80A831A020C9}" dt="2024-11-18T22:28:00.918" v="78" actId="478"/>
          <ac:spMkLst>
            <pc:docMk/>
            <pc:sldMk cId="63946040" sldId="296"/>
            <ac:spMk id="2" creationId="{00000000-0000-0000-0000-000000000000}"/>
          </ac:spMkLst>
        </pc:spChg>
        <pc:spChg chg="mod">
          <ac:chgData name="Edson Ramos" userId="702723cfd8552dd7" providerId="LiveId" clId="{79B1626F-841D-4E9D-BCD3-80A831A020C9}" dt="2024-11-18T22:31:15.815" v="272" actId="1076"/>
          <ac:spMkLst>
            <pc:docMk/>
            <pc:sldMk cId="63946040" sldId="296"/>
            <ac:spMk id="3" creationId="{00000000-0000-0000-0000-000000000000}"/>
          </ac:spMkLst>
        </pc:spChg>
        <pc:spChg chg="add mod">
          <ac:chgData name="Edson Ramos" userId="702723cfd8552dd7" providerId="LiveId" clId="{79B1626F-841D-4E9D-BCD3-80A831A020C9}" dt="2024-11-18T22:31:25.030" v="273" actId="14100"/>
          <ac:spMkLst>
            <pc:docMk/>
            <pc:sldMk cId="63946040" sldId="296"/>
            <ac:spMk id="4" creationId="{7C117FC4-E4A4-984C-12C8-587810707814}"/>
          </ac:spMkLst>
        </pc:spChg>
      </pc:sldChg>
      <pc:sldChg chg="add del setBg">
        <pc:chgData name="Edson Ramos" userId="702723cfd8552dd7" providerId="LiveId" clId="{79B1626F-841D-4E9D-BCD3-80A831A020C9}" dt="2024-11-18T22:27:44.736" v="74"/>
        <pc:sldMkLst>
          <pc:docMk/>
          <pc:sldMk cId="1933572826" sldId="296"/>
        </pc:sldMkLst>
      </pc:sldChg>
      <pc:sldChg chg="modSp add mod">
        <pc:chgData name="Edson Ramos" userId="702723cfd8552dd7" providerId="LiveId" clId="{79B1626F-841D-4E9D-BCD3-80A831A020C9}" dt="2024-11-18T22:32:57.678" v="386" actId="20577"/>
        <pc:sldMkLst>
          <pc:docMk/>
          <pc:sldMk cId="2075651361" sldId="297"/>
        </pc:sldMkLst>
        <pc:spChg chg="mod">
          <ac:chgData name="Edson Ramos" userId="702723cfd8552dd7" providerId="LiveId" clId="{79B1626F-841D-4E9D-BCD3-80A831A020C9}" dt="2024-11-18T22:32:57.678" v="386" actId="20577"/>
          <ac:spMkLst>
            <pc:docMk/>
            <pc:sldMk cId="2075651361" sldId="297"/>
            <ac:spMk id="3" creationId="{00000000-0000-0000-0000-000000000000}"/>
          </ac:spMkLst>
        </pc:spChg>
        <pc:spChg chg="mod">
          <ac:chgData name="Edson Ramos" userId="702723cfd8552dd7" providerId="LiveId" clId="{79B1626F-841D-4E9D-BCD3-80A831A020C9}" dt="2024-11-18T22:32:54.446" v="385" actId="1076"/>
          <ac:spMkLst>
            <pc:docMk/>
            <pc:sldMk cId="2075651361" sldId="297"/>
            <ac:spMk id="4" creationId="{7C117FC4-E4A4-984C-12C8-587810707814}"/>
          </ac:spMkLst>
        </pc:spChg>
      </pc:sldChg>
      <pc:sldChg chg="add del setBg">
        <pc:chgData name="Edson Ramos" userId="702723cfd8552dd7" providerId="LiveId" clId="{79B1626F-841D-4E9D-BCD3-80A831A020C9}" dt="2024-11-18T22:31:50.939" v="275"/>
        <pc:sldMkLst>
          <pc:docMk/>
          <pc:sldMk cId="2300058063" sldId="29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mailto:edsonramos@atualassessoriacontabil.com.b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803" b="-464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038600" y="1061440"/>
            <a:ext cx="11913686" cy="1308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69"/>
              </a:lnSpc>
            </a:pPr>
            <a:r>
              <a:rPr lang="en-US" sz="9000" dirty="0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CONTADOR 4.0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98795" y="8210550"/>
            <a:ext cx="706050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 Edson Ramos</a:t>
            </a:r>
          </a:p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@edsonramos.oficial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00242" y="2506470"/>
            <a:ext cx="11645552" cy="560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27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 PROSPECÇÃO A GESTÃO DE NEGÓCIOS CONTÁBEIS LUCRATIVOS </a:t>
            </a:r>
          </a:p>
        </p:txBody>
      </p:sp>
      <p:sp>
        <p:nvSpPr>
          <p:cNvPr id="6" name="Freeform 6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803" b="-464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057400" y="4229100"/>
            <a:ext cx="15621000" cy="1279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pt-BR" sz="5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“Quando você pensa na palavra </a:t>
            </a:r>
            <a:r>
              <a:rPr lang="pt-BR" sz="5000" i="1" dirty="0">
                <a:solidFill>
                  <a:srgbClr val="FF0000"/>
                </a:solidFill>
                <a:latin typeface="Poppins Heavy" panose="020B0604020202020204" charset="0"/>
                <a:cs typeface="Poppins Heavy" panose="020B0604020202020204" charset="0"/>
              </a:rPr>
              <a:t>contador</a:t>
            </a:r>
            <a:r>
              <a:rPr lang="pt-BR" sz="5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, qual é a primeira imagem que vem à mente?”</a:t>
            </a:r>
            <a:endParaRPr lang="en-US" sz="5000" dirty="0">
              <a:solidFill>
                <a:schemeClr val="bg1"/>
              </a:solidFill>
              <a:latin typeface="Poppins Heavy" panose="020B0604020202020204" charset="0"/>
              <a:ea typeface="Open Sans Bold"/>
              <a:cs typeface="Poppins Heavy" panose="020B0604020202020204" charset="0"/>
              <a:sym typeface="Open Sans Bold"/>
            </a:endParaRPr>
          </a:p>
        </p:txBody>
      </p:sp>
      <p:sp>
        <p:nvSpPr>
          <p:cNvPr id="6" name="Freeform 6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20324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68203" y="5939217"/>
            <a:ext cx="3821105" cy="2084439"/>
            <a:chOff x="0" y="0"/>
            <a:chExt cx="1417393" cy="7731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7393" cy="773197"/>
            </a:xfrm>
            <a:custGeom>
              <a:avLst/>
              <a:gdLst/>
              <a:ahLst/>
              <a:cxnLst/>
              <a:rect l="l" t="t" r="r" b="b"/>
              <a:pathLst>
                <a:path w="1417393" h="773197">
                  <a:moveTo>
                    <a:pt x="103331" y="0"/>
                  </a:moveTo>
                  <a:lnTo>
                    <a:pt x="1314062" y="0"/>
                  </a:lnTo>
                  <a:cubicBezTo>
                    <a:pt x="1371130" y="0"/>
                    <a:pt x="1417393" y="46263"/>
                    <a:pt x="1417393" y="103331"/>
                  </a:cubicBezTo>
                  <a:lnTo>
                    <a:pt x="1417393" y="669867"/>
                  </a:lnTo>
                  <a:cubicBezTo>
                    <a:pt x="1417393" y="726935"/>
                    <a:pt x="1371130" y="773197"/>
                    <a:pt x="1314062" y="773197"/>
                  </a:cubicBezTo>
                  <a:lnTo>
                    <a:pt x="103331" y="773197"/>
                  </a:lnTo>
                  <a:cubicBezTo>
                    <a:pt x="46263" y="773197"/>
                    <a:pt x="0" y="726935"/>
                    <a:pt x="0" y="669867"/>
                  </a:cubicBezTo>
                  <a:lnTo>
                    <a:pt x="0" y="103331"/>
                  </a:lnTo>
                  <a:cubicBezTo>
                    <a:pt x="0" y="46263"/>
                    <a:pt x="46263" y="0"/>
                    <a:pt x="103331" y="0"/>
                  </a:cubicBezTo>
                  <a:close/>
                </a:path>
              </a:pathLst>
            </a:custGeom>
            <a:solidFill>
              <a:srgbClr val="E7E7E5">
                <a:alpha val="24706"/>
              </a:srgbClr>
            </a:solidFill>
            <a:ln w="47625" cap="rnd">
              <a:solidFill>
                <a:srgbClr val="03417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17393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66517" y="5939217"/>
            <a:ext cx="3716584" cy="2084439"/>
            <a:chOff x="0" y="0"/>
            <a:chExt cx="1378622" cy="773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8622" cy="773197"/>
            </a:xfrm>
            <a:custGeom>
              <a:avLst/>
              <a:gdLst/>
              <a:ahLst/>
              <a:cxnLst/>
              <a:rect l="l" t="t" r="r" b="b"/>
              <a:pathLst>
                <a:path w="1378622" h="773197">
                  <a:moveTo>
                    <a:pt x="106237" y="0"/>
                  </a:moveTo>
                  <a:lnTo>
                    <a:pt x="1272385" y="0"/>
                  </a:lnTo>
                  <a:cubicBezTo>
                    <a:pt x="1331058" y="0"/>
                    <a:pt x="1378622" y="47564"/>
                    <a:pt x="1378622" y="106237"/>
                  </a:cubicBezTo>
                  <a:lnTo>
                    <a:pt x="1378622" y="666961"/>
                  </a:lnTo>
                  <a:cubicBezTo>
                    <a:pt x="1378622" y="725634"/>
                    <a:pt x="1331058" y="773197"/>
                    <a:pt x="1272385" y="773197"/>
                  </a:cubicBezTo>
                  <a:lnTo>
                    <a:pt x="106237" y="773197"/>
                  </a:lnTo>
                  <a:cubicBezTo>
                    <a:pt x="47564" y="773197"/>
                    <a:pt x="0" y="725634"/>
                    <a:pt x="0" y="666961"/>
                  </a:cubicBezTo>
                  <a:lnTo>
                    <a:pt x="0" y="106237"/>
                  </a:lnTo>
                  <a:cubicBezTo>
                    <a:pt x="0" y="47564"/>
                    <a:pt x="47564" y="0"/>
                    <a:pt x="106237" y="0"/>
                  </a:cubicBezTo>
                  <a:close/>
                </a:path>
              </a:pathLst>
            </a:custGeom>
            <a:solidFill>
              <a:srgbClr val="E7E7E5">
                <a:alpha val="24706"/>
              </a:srgbClr>
            </a:solidFill>
            <a:ln w="47625" cap="rnd">
              <a:solidFill>
                <a:srgbClr val="03417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378622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60309" y="5939217"/>
            <a:ext cx="3507860" cy="2084439"/>
            <a:chOff x="0" y="0"/>
            <a:chExt cx="1301198" cy="77319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1198" cy="773197"/>
            </a:xfrm>
            <a:custGeom>
              <a:avLst/>
              <a:gdLst/>
              <a:ahLst/>
              <a:cxnLst/>
              <a:rect l="l" t="t" r="r" b="b"/>
              <a:pathLst>
                <a:path w="1301198" h="773197">
                  <a:moveTo>
                    <a:pt x="112558" y="0"/>
                  </a:moveTo>
                  <a:lnTo>
                    <a:pt x="1188640" y="0"/>
                  </a:lnTo>
                  <a:cubicBezTo>
                    <a:pt x="1218493" y="0"/>
                    <a:pt x="1247122" y="11859"/>
                    <a:pt x="1268231" y="32967"/>
                  </a:cubicBezTo>
                  <a:cubicBezTo>
                    <a:pt x="1289340" y="54076"/>
                    <a:pt x="1301198" y="82706"/>
                    <a:pt x="1301198" y="112558"/>
                  </a:cubicBezTo>
                  <a:lnTo>
                    <a:pt x="1301198" y="660639"/>
                  </a:lnTo>
                  <a:cubicBezTo>
                    <a:pt x="1301198" y="690492"/>
                    <a:pt x="1289340" y="719121"/>
                    <a:pt x="1268231" y="740230"/>
                  </a:cubicBezTo>
                  <a:cubicBezTo>
                    <a:pt x="1247122" y="761339"/>
                    <a:pt x="1218493" y="773197"/>
                    <a:pt x="1188640" y="773197"/>
                  </a:cubicBezTo>
                  <a:lnTo>
                    <a:pt x="112558" y="773197"/>
                  </a:lnTo>
                  <a:cubicBezTo>
                    <a:pt x="82706" y="773197"/>
                    <a:pt x="54076" y="761339"/>
                    <a:pt x="32967" y="740230"/>
                  </a:cubicBezTo>
                  <a:cubicBezTo>
                    <a:pt x="11859" y="719121"/>
                    <a:pt x="0" y="690492"/>
                    <a:pt x="0" y="660639"/>
                  </a:cubicBezTo>
                  <a:lnTo>
                    <a:pt x="0" y="112558"/>
                  </a:lnTo>
                  <a:cubicBezTo>
                    <a:pt x="0" y="82706"/>
                    <a:pt x="11859" y="54076"/>
                    <a:pt x="32967" y="32967"/>
                  </a:cubicBezTo>
                  <a:cubicBezTo>
                    <a:pt x="54076" y="11859"/>
                    <a:pt x="82706" y="0"/>
                    <a:pt x="112558" y="0"/>
                  </a:cubicBezTo>
                  <a:close/>
                </a:path>
              </a:pathLst>
            </a:custGeom>
            <a:solidFill>
              <a:srgbClr val="E7E7E5">
                <a:alpha val="24706"/>
              </a:srgbClr>
            </a:solidFill>
            <a:ln w="47625" cap="rnd">
              <a:solidFill>
                <a:srgbClr val="03417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01198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197215" y="1716783"/>
            <a:ext cx="989357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00"/>
              </a:lnSpc>
            </a:pPr>
            <a:r>
              <a:rPr lang="en-US" sz="9000" spc="-225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 QUE TE MOVE?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08112" y="4936660"/>
            <a:ext cx="3341286" cy="75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spc="-125">
                <a:solidFill>
                  <a:srgbClr val="FF5468">
                    <a:alpha val="49804"/>
                  </a:srgbClr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MERCADO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22034" y="4945706"/>
            <a:ext cx="3643933" cy="75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spc="-125">
                <a:solidFill>
                  <a:srgbClr val="89FFDB">
                    <a:alpha val="49804"/>
                  </a:srgbClr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RELEVÂNCIA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48282" y="4945706"/>
            <a:ext cx="2242504" cy="75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spc="-125">
                <a:solidFill>
                  <a:srgbClr val="FFBD59">
                    <a:alpha val="49804"/>
                  </a:srgbClr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47109" y="6295164"/>
            <a:ext cx="3552357" cy="151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655" spc="-66">
                <a:solidFill>
                  <a:srgbClr val="FF546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Ter um negócio contábil consolidado com muitos clientes.</a:t>
            </a:r>
          </a:p>
          <a:p>
            <a:pPr algn="ctr">
              <a:lnSpc>
                <a:spcPts val="2920"/>
              </a:lnSpc>
            </a:pPr>
            <a:endParaRPr lang="en-US" sz="2655" spc="-66">
              <a:solidFill>
                <a:srgbClr val="FF546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393500" y="4078931"/>
            <a:ext cx="160541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spc="-7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80403" y="6584020"/>
            <a:ext cx="3507860" cy="794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3"/>
              </a:lnSpc>
            </a:pPr>
            <a:r>
              <a:rPr lang="en-US" sz="2721" spc="-68">
                <a:solidFill>
                  <a:srgbClr val="89FFDB"/>
                </a:solidFill>
                <a:latin typeface="Poppins"/>
                <a:ea typeface="Poppins"/>
                <a:cs typeface="Poppins"/>
                <a:sym typeface="Poppins"/>
              </a:rPr>
              <a:t>Ter reconhecimento profissional.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56189" y="4078931"/>
            <a:ext cx="2018986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spc="-7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360309" y="6304689"/>
            <a:ext cx="3507860" cy="1833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600" spc="-65">
                <a:solidFill>
                  <a:srgbClr val="FFBD5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Ter mais tempo livre para outras atividades como lazer e viagens.</a:t>
            </a:r>
          </a:p>
          <a:p>
            <a:pPr algn="ctr">
              <a:lnSpc>
                <a:spcPts val="2860"/>
              </a:lnSpc>
            </a:pPr>
            <a:endParaRPr lang="en-US" sz="2600" spc="-65">
              <a:solidFill>
                <a:srgbClr val="FFBD59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065154" y="4072832"/>
            <a:ext cx="2143059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spc="-7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</a:p>
        </p:txBody>
      </p:sp>
      <p:sp>
        <p:nvSpPr>
          <p:cNvPr id="22" name="AutoShape 22"/>
          <p:cNvSpPr/>
          <p:nvPr/>
        </p:nvSpPr>
        <p:spPr>
          <a:xfrm>
            <a:off x="3447109" y="3667541"/>
            <a:ext cx="11393782" cy="0"/>
          </a:xfrm>
          <a:prstGeom prst="line">
            <a:avLst/>
          </a:prstGeom>
          <a:ln w="9525" cap="flat">
            <a:solidFill>
              <a:srgbClr val="FFFFF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1184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36758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4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900068" y="5143500"/>
            <a:ext cx="11236826" cy="7514627"/>
          </a:xfrm>
          <a:custGeom>
            <a:avLst/>
            <a:gdLst/>
            <a:ahLst/>
            <a:cxnLst/>
            <a:rect l="l" t="t" r="r" b="b"/>
            <a:pathLst>
              <a:path w="11236826" h="7514627">
                <a:moveTo>
                  <a:pt x="0" y="0"/>
                </a:moveTo>
                <a:lnTo>
                  <a:pt x="11236826" y="0"/>
                </a:lnTo>
                <a:lnTo>
                  <a:pt x="11236826" y="7514627"/>
                </a:lnTo>
                <a:lnTo>
                  <a:pt x="0" y="75146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89252" y="789396"/>
            <a:ext cx="11178469" cy="4354104"/>
            <a:chOff x="0" y="0"/>
            <a:chExt cx="2777146" cy="10817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77146" cy="1081721"/>
            </a:xfrm>
            <a:custGeom>
              <a:avLst/>
              <a:gdLst/>
              <a:ahLst/>
              <a:cxnLst/>
              <a:rect l="l" t="t" r="r" b="b"/>
              <a:pathLst>
                <a:path w="2777146" h="1081721">
                  <a:moveTo>
                    <a:pt x="35321" y="0"/>
                  </a:moveTo>
                  <a:lnTo>
                    <a:pt x="2741824" y="0"/>
                  </a:lnTo>
                  <a:cubicBezTo>
                    <a:pt x="2761332" y="0"/>
                    <a:pt x="2777146" y="15814"/>
                    <a:pt x="2777146" y="35321"/>
                  </a:cubicBezTo>
                  <a:lnTo>
                    <a:pt x="2777146" y="1046400"/>
                  </a:lnTo>
                  <a:cubicBezTo>
                    <a:pt x="2777146" y="1065907"/>
                    <a:pt x="2761332" y="1081721"/>
                    <a:pt x="2741824" y="1081721"/>
                  </a:cubicBezTo>
                  <a:lnTo>
                    <a:pt x="35321" y="1081721"/>
                  </a:lnTo>
                  <a:cubicBezTo>
                    <a:pt x="15814" y="1081721"/>
                    <a:pt x="0" y="1065907"/>
                    <a:pt x="0" y="1046400"/>
                  </a:cubicBezTo>
                  <a:lnTo>
                    <a:pt x="0" y="35321"/>
                  </a:lnTo>
                  <a:cubicBezTo>
                    <a:pt x="0" y="15814"/>
                    <a:pt x="15814" y="0"/>
                    <a:pt x="35321" y="0"/>
                  </a:cubicBezTo>
                  <a:close/>
                </a:path>
              </a:pathLst>
            </a:custGeom>
            <a:solidFill>
              <a:srgbClr val="89FFDB">
                <a:alpha val="19608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777146" cy="11198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1095375"/>
            <a:ext cx="10839021" cy="3868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79"/>
              </a:lnSpc>
            </a:pPr>
            <a:r>
              <a:rPr lang="en-US" sz="6890" spc="-172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 QUE </a:t>
            </a:r>
            <a:r>
              <a:rPr lang="en-US" sz="6890" spc="-172" dirty="0">
                <a:solidFill>
                  <a:srgbClr val="FF546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VOCÊ</a:t>
            </a:r>
            <a:r>
              <a:rPr lang="en-US" sz="6890" spc="-172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TEM FEITO DE DIFERENTE PARA CONSEGUIR ALCANÇAR </a:t>
            </a:r>
            <a:r>
              <a:rPr lang="en-US" sz="6890" spc="-172" dirty="0">
                <a:solidFill>
                  <a:srgbClr val="FF546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SEUS</a:t>
            </a:r>
            <a:r>
              <a:rPr lang="en-US" sz="6890" spc="-172" dirty="0">
                <a:solidFill>
                  <a:srgbClr val="BF8B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890" spc="-172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OBJETIVOS?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621" t="-20893" b="-54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6094" y="1028700"/>
            <a:ext cx="9412224" cy="5294376"/>
          </a:xfrm>
          <a:custGeom>
            <a:avLst/>
            <a:gdLst/>
            <a:ahLst/>
            <a:cxnLst/>
            <a:rect l="l" t="t" r="r" b="b"/>
            <a:pathLst>
              <a:path w="9412224" h="5294376">
                <a:moveTo>
                  <a:pt x="0" y="0"/>
                </a:moveTo>
                <a:lnTo>
                  <a:pt x="9412224" y="0"/>
                </a:lnTo>
                <a:lnTo>
                  <a:pt x="9412224" y="5294376"/>
                </a:lnTo>
                <a:lnTo>
                  <a:pt x="0" y="52943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02563" y="1028700"/>
            <a:ext cx="9456737" cy="2470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56"/>
              </a:lnSpc>
            </a:pPr>
            <a:r>
              <a:rPr lang="en-US" sz="8506" spc="-212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HABILIDADE</a:t>
            </a:r>
          </a:p>
          <a:p>
            <a:pPr algn="ctr">
              <a:lnSpc>
                <a:spcPts val="9356"/>
              </a:lnSpc>
            </a:pPr>
            <a:r>
              <a:rPr lang="en-US" sz="8506" spc="-212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FUNDAMENTAL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356926" y="3675888"/>
            <a:ext cx="6348011" cy="1861429"/>
            <a:chOff x="0" y="0"/>
            <a:chExt cx="1577081" cy="4624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77081" cy="462448"/>
            </a:xfrm>
            <a:custGeom>
              <a:avLst/>
              <a:gdLst/>
              <a:ahLst/>
              <a:cxnLst/>
              <a:rect l="l" t="t" r="r" b="b"/>
              <a:pathLst>
                <a:path w="1577081" h="462448">
                  <a:moveTo>
                    <a:pt x="62199" y="0"/>
                  </a:moveTo>
                  <a:lnTo>
                    <a:pt x="1514882" y="0"/>
                  </a:lnTo>
                  <a:cubicBezTo>
                    <a:pt x="1531378" y="0"/>
                    <a:pt x="1547199" y="6553"/>
                    <a:pt x="1558863" y="18218"/>
                  </a:cubicBezTo>
                  <a:cubicBezTo>
                    <a:pt x="1570528" y="29882"/>
                    <a:pt x="1577081" y="45703"/>
                    <a:pt x="1577081" y="62199"/>
                  </a:cubicBezTo>
                  <a:lnTo>
                    <a:pt x="1577081" y="400249"/>
                  </a:lnTo>
                  <a:cubicBezTo>
                    <a:pt x="1577081" y="416745"/>
                    <a:pt x="1570528" y="432566"/>
                    <a:pt x="1558863" y="444230"/>
                  </a:cubicBezTo>
                  <a:cubicBezTo>
                    <a:pt x="1547199" y="455895"/>
                    <a:pt x="1531378" y="462448"/>
                    <a:pt x="1514882" y="462448"/>
                  </a:cubicBezTo>
                  <a:lnTo>
                    <a:pt x="62199" y="462448"/>
                  </a:lnTo>
                  <a:cubicBezTo>
                    <a:pt x="45703" y="462448"/>
                    <a:pt x="29882" y="455895"/>
                    <a:pt x="18218" y="444230"/>
                  </a:cubicBezTo>
                  <a:cubicBezTo>
                    <a:pt x="6553" y="432566"/>
                    <a:pt x="0" y="416745"/>
                    <a:pt x="0" y="400249"/>
                  </a:cubicBezTo>
                  <a:lnTo>
                    <a:pt x="0" y="62199"/>
                  </a:lnTo>
                  <a:cubicBezTo>
                    <a:pt x="0" y="45703"/>
                    <a:pt x="6553" y="29882"/>
                    <a:pt x="18218" y="18218"/>
                  </a:cubicBezTo>
                  <a:cubicBezTo>
                    <a:pt x="29882" y="6553"/>
                    <a:pt x="45703" y="0"/>
                    <a:pt x="62199" y="0"/>
                  </a:cubicBezTo>
                  <a:close/>
                </a:path>
              </a:pathLst>
            </a:custGeom>
            <a:solidFill>
              <a:srgbClr val="89FFDB">
                <a:alpha val="6667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577081" cy="500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065043" y="4198024"/>
            <a:ext cx="3596276" cy="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0"/>
              </a:lnSpc>
            </a:pPr>
            <a:r>
              <a:rPr lang="en-US" sz="5009" spc="-125">
                <a:solidFill>
                  <a:srgbClr val="89FFD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inovação</a:t>
            </a:r>
          </a:p>
        </p:txBody>
      </p:sp>
      <p:sp>
        <p:nvSpPr>
          <p:cNvPr id="9" name="Freeform 9"/>
          <p:cNvSpPr/>
          <p:nvPr/>
        </p:nvSpPr>
        <p:spPr>
          <a:xfrm>
            <a:off x="9839884" y="4134084"/>
            <a:ext cx="805859" cy="945037"/>
          </a:xfrm>
          <a:custGeom>
            <a:avLst/>
            <a:gdLst/>
            <a:ahLst/>
            <a:cxnLst/>
            <a:rect l="l" t="t" r="r" b="b"/>
            <a:pathLst>
              <a:path w="805859" h="945037">
                <a:moveTo>
                  <a:pt x="0" y="0"/>
                </a:moveTo>
                <a:lnTo>
                  <a:pt x="805858" y="0"/>
                </a:lnTo>
                <a:lnTo>
                  <a:pt x="805858" y="945037"/>
                </a:lnTo>
                <a:lnTo>
                  <a:pt x="0" y="945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7749106" y="6282623"/>
            <a:ext cx="10228150" cy="3483722"/>
            <a:chOff x="0" y="0"/>
            <a:chExt cx="2541051" cy="8654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41051" cy="865486"/>
            </a:xfrm>
            <a:custGeom>
              <a:avLst/>
              <a:gdLst/>
              <a:ahLst/>
              <a:cxnLst/>
              <a:rect l="l" t="t" r="r" b="b"/>
              <a:pathLst>
                <a:path w="2541051" h="865486">
                  <a:moveTo>
                    <a:pt x="38603" y="0"/>
                  </a:moveTo>
                  <a:lnTo>
                    <a:pt x="2502448" y="0"/>
                  </a:lnTo>
                  <a:cubicBezTo>
                    <a:pt x="2523768" y="0"/>
                    <a:pt x="2541051" y="17283"/>
                    <a:pt x="2541051" y="38603"/>
                  </a:cubicBezTo>
                  <a:lnTo>
                    <a:pt x="2541051" y="826882"/>
                  </a:lnTo>
                  <a:cubicBezTo>
                    <a:pt x="2541051" y="837121"/>
                    <a:pt x="2536984" y="846939"/>
                    <a:pt x="2529745" y="854179"/>
                  </a:cubicBezTo>
                  <a:cubicBezTo>
                    <a:pt x="2522505" y="861418"/>
                    <a:pt x="2512686" y="865486"/>
                    <a:pt x="2502448" y="865486"/>
                  </a:cubicBezTo>
                  <a:lnTo>
                    <a:pt x="38603" y="865486"/>
                  </a:lnTo>
                  <a:cubicBezTo>
                    <a:pt x="17283" y="865486"/>
                    <a:pt x="0" y="848202"/>
                    <a:pt x="0" y="826882"/>
                  </a:cubicBezTo>
                  <a:lnTo>
                    <a:pt x="0" y="38603"/>
                  </a:lnTo>
                  <a:cubicBezTo>
                    <a:pt x="0" y="17283"/>
                    <a:pt x="17283" y="0"/>
                    <a:pt x="38603" y="0"/>
                  </a:cubicBezTo>
                  <a:close/>
                </a:path>
              </a:pathLst>
            </a:custGeom>
            <a:solidFill>
              <a:srgbClr val="89FFDB">
                <a:alpha val="13725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541051" cy="903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171505" y="6591728"/>
            <a:ext cx="9383352" cy="2798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45"/>
              </a:lnSpc>
            </a:pPr>
            <a:r>
              <a:rPr lang="en-US" sz="4299" spc="-270">
                <a:solidFill>
                  <a:srgbClr val="F2F2F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Lançamento de serviços que sejam capazes de </a:t>
            </a:r>
            <a:r>
              <a:rPr lang="en-US" sz="4299" spc="-270">
                <a:solidFill>
                  <a:srgbClr val="89FFD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AGREGAR VALOR</a:t>
            </a:r>
            <a:r>
              <a:rPr lang="en-US" sz="4299" spc="-270">
                <a:solidFill>
                  <a:srgbClr val="F2F2F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de forma </a:t>
            </a:r>
            <a:r>
              <a:rPr lang="en-US" sz="4299" spc="-270">
                <a:solidFill>
                  <a:srgbClr val="89FFD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AMPLA</a:t>
            </a:r>
            <a:r>
              <a:rPr lang="en-US" sz="4299" spc="-270">
                <a:solidFill>
                  <a:srgbClr val="F2F2F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, e que </a:t>
            </a:r>
            <a:r>
              <a:rPr lang="en-US" sz="4299" spc="-270">
                <a:solidFill>
                  <a:srgbClr val="89FFD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SEJA PERCEPTÍVEL PARA O PÚBLICO.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56" t="-50321" r="-1345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43548" y="1028700"/>
            <a:ext cx="12434868" cy="6287972"/>
          </a:xfrm>
          <a:custGeom>
            <a:avLst/>
            <a:gdLst/>
            <a:ahLst/>
            <a:cxnLst/>
            <a:rect l="l" t="t" r="r" b="b"/>
            <a:pathLst>
              <a:path w="12434868" h="6287972">
                <a:moveTo>
                  <a:pt x="0" y="0"/>
                </a:moveTo>
                <a:lnTo>
                  <a:pt x="12434869" y="0"/>
                </a:lnTo>
                <a:lnTo>
                  <a:pt x="12434869" y="6287972"/>
                </a:lnTo>
                <a:lnTo>
                  <a:pt x="0" y="6287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277210" y="7873783"/>
            <a:ext cx="5202414" cy="1721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9"/>
              </a:lnSpc>
            </a:pPr>
            <a:r>
              <a:rPr lang="en-US" sz="581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mundo mudou 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56" t="-50321" r="-13456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647599" y="1575062"/>
            <a:ext cx="10850709" cy="8711938"/>
            <a:chOff x="0" y="0"/>
            <a:chExt cx="7467600" cy="59956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3"/>
              <a:stretch>
                <a:fillRect l="-4719" t="-24905" r="-1549" b="-635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1738306" y="5133975"/>
            <a:ext cx="6224139" cy="4044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59"/>
              </a:lnSpc>
            </a:pPr>
            <a:r>
              <a:rPr lang="en-US" sz="6955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QUE ACONTECE NA INTERNET EM 1 MINUTO?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56" t="-50321" r="-13456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28700" y="1832607"/>
            <a:ext cx="8247428" cy="6621787"/>
            <a:chOff x="0" y="0"/>
            <a:chExt cx="7467600" cy="59956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3"/>
              <a:stretch>
                <a:fillRect t="-5353" b="-5353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511898" y="3274730"/>
            <a:ext cx="8267477" cy="2974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19"/>
              </a:lnSpc>
            </a:pPr>
            <a:r>
              <a:rPr lang="en-US" sz="6743" dirty="0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Como Você enxerga o futuro da contabilidade 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319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56" t="-50321" r="-13456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895600" y="1532838"/>
            <a:ext cx="12496800" cy="1849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19"/>
              </a:lnSpc>
            </a:pP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Como o contador deixou de ser apenas operacional e passou a ser estratégico ?</a:t>
            </a:r>
            <a:endParaRPr lang="en-US" sz="4000" dirty="0">
              <a:solidFill>
                <a:schemeClr val="bg1"/>
              </a:solidFill>
              <a:latin typeface="Poppins Heavy" panose="020B0604020202020204" charset="0"/>
              <a:ea typeface="Poppins Heavy"/>
              <a:cs typeface="Poppins Heavy" panose="020B0604020202020204" charset="0"/>
              <a:sym typeface="Poppins Heavy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23754C5-023F-427C-80D9-EEACCC9A8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4910847"/>
            <a:ext cx="16535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oppins Heavy" panose="020B0604020202020204" charset="0"/>
                <a:cs typeface="Poppins Heavy" panose="020B0604020202020204" charset="0"/>
              </a:rPr>
              <a:t>Contador antes = preenchia guias, lançava nota, entregava obrigação.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Poppins Heavy" panose="020B0604020202020204" charset="0"/>
              <a:cs typeface="Poppins Heavy" panose="020B060402020202020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oppins Heavy" panose="020B0604020202020204" charset="0"/>
                <a:cs typeface="Poppins Heavy" panose="020B0604020202020204" charset="0"/>
              </a:rPr>
              <a:t>Contador hoje = atua com tecnologia, consultoria e orientação estratégica.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BR" altLang="pt-BR" sz="32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Poppins Heavy" panose="020B0604020202020204" charset="0"/>
                <a:cs typeface="Poppins Heavy" panose="020B0604020202020204" charset="0"/>
              </a:rPr>
              <a:t>“O cliente não quer só números, quer um parceiro de crescimento”.</a:t>
            </a:r>
          </a:p>
        </p:txBody>
      </p:sp>
    </p:spTree>
    <p:extLst>
      <p:ext uri="{BB962C8B-B14F-4D97-AF65-F5344CB8AC3E}">
        <p14:creationId xmlns:p14="http://schemas.microsoft.com/office/powerpoint/2010/main" val="1363540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90600" y="3314700"/>
            <a:ext cx="16782077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5000" dirty="0">
                <a:latin typeface="Poppins Heavy" panose="020B0604020202020204" charset="0"/>
                <a:cs typeface="Poppins Heavy" panose="020B0604020202020204" charset="0"/>
              </a:rPr>
              <a:t>A tecnologia não veio para substituir o contador, mas para liberar seu tempo e energia para o que realmente importa: </a:t>
            </a:r>
            <a:r>
              <a:rPr lang="pt-BR" sz="5000" b="1" dirty="0">
                <a:latin typeface="Poppins Heavy" panose="020B0604020202020204" charset="0"/>
                <a:cs typeface="Poppins Heavy" panose="020B0604020202020204" charset="0"/>
              </a:rPr>
              <a:t>pensar estrategicamente, atender melhor e escalar.</a:t>
            </a:r>
            <a:r>
              <a:rPr lang="pt-BR" sz="5000" dirty="0">
                <a:latin typeface="Poppins Heavy" panose="020B0604020202020204" charset="0"/>
                <a:cs typeface="Poppins Heavy" panose="020B0604020202020204" charset="0"/>
              </a:rPr>
              <a:t>”</a:t>
            </a:r>
            <a:endParaRPr lang="en-US" sz="5000" spc="-420" dirty="0">
              <a:solidFill>
                <a:srgbClr val="034179"/>
              </a:solidFill>
              <a:latin typeface="Poppins Heavy" panose="020B0604020202020204" charset="0"/>
              <a:ea typeface="Poppins Bold"/>
              <a:cs typeface="Poppins Heavy" panose="020B0604020202020204" charset="0"/>
              <a:sym typeface="Poppins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43000" y="1562100"/>
            <a:ext cx="845820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5400" dirty="0">
                <a:latin typeface="Poppins Heavy" panose="020B0604020202020204" charset="0"/>
                <a:cs typeface="Poppins Heavy" panose="020B0604020202020204" charset="0"/>
              </a:rPr>
              <a:t>“Quantas horas por semana você perde com tarefas manuais que poderiam ser automatizadas?”</a:t>
            </a:r>
            <a:endParaRPr lang="pt-BR" sz="5400" spc="-420" dirty="0">
              <a:solidFill>
                <a:srgbClr val="034179"/>
              </a:solidFill>
              <a:latin typeface="Poppins Heavy" panose="020B0604020202020204" charset="0"/>
              <a:ea typeface="Poppins Bold"/>
              <a:cs typeface="Poppins Heavy" panose="020B0604020202020204" charset="0"/>
              <a:sym typeface="Poppins 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CAE837-1431-5A78-997B-C4A2E312421E}"/>
              </a:ext>
            </a:extLst>
          </p:cNvPr>
          <p:cNvSpPr txBox="1"/>
          <p:nvPr/>
        </p:nvSpPr>
        <p:spPr>
          <a:xfrm>
            <a:off x="1143000" y="6847880"/>
            <a:ext cx="151638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3200" dirty="0"/>
              <a:t>“</a:t>
            </a:r>
            <a:r>
              <a:rPr lang="pt-BR" sz="3200" dirty="0">
                <a:latin typeface="Poppins Heavy" panose="020B0604020202020204" charset="0"/>
                <a:cs typeface="Poppins Heavy" panose="020B0604020202020204" charset="0"/>
              </a:rPr>
              <a:t>Tecnologia </a:t>
            </a:r>
            <a:r>
              <a:rPr lang="pt-BR" sz="3200" b="1" dirty="0">
                <a:latin typeface="Poppins Heavy" panose="020B0604020202020204" charset="0"/>
                <a:cs typeface="Poppins Heavy" panose="020B0604020202020204" charset="0"/>
              </a:rPr>
              <a:t>não é custo</a:t>
            </a:r>
            <a:r>
              <a:rPr lang="pt-BR" sz="3200" dirty="0">
                <a:latin typeface="Poppins Heavy" panose="020B0604020202020204" charset="0"/>
                <a:cs typeface="Poppins Heavy" panose="020B0604020202020204" charset="0"/>
              </a:rPr>
              <a:t>. É um </a:t>
            </a:r>
            <a:r>
              <a:rPr lang="pt-BR" sz="3200" b="1" dirty="0">
                <a:latin typeface="Poppins Heavy" panose="020B0604020202020204" charset="0"/>
                <a:cs typeface="Poppins Heavy" panose="020B0604020202020204" charset="0"/>
              </a:rPr>
              <a:t>investimento estratégico</a:t>
            </a:r>
            <a:r>
              <a:rPr lang="pt-BR" sz="3200" dirty="0">
                <a:latin typeface="Poppins Heavy" panose="020B0604020202020204" charset="0"/>
                <a:cs typeface="Poppins Heavy" panose="020B0604020202020204" charset="0"/>
              </a:rPr>
              <a:t>.</a:t>
            </a:r>
            <a:br>
              <a:rPr lang="pt-BR" sz="3200" dirty="0">
                <a:latin typeface="Poppins Heavy" panose="020B0604020202020204" charset="0"/>
                <a:cs typeface="Poppins Heavy" panose="020B0604020202020204" charset="0"/>
              </a:rPr>
            </a:br>
            <a:r>
              <a:rPr lang="pt-BR" sz="3200" dirty="0">
                <a:latin typeface="Poppins Heavy" panose="020B0604020202020204" charset="0"/>
                <a:cs typeface="Poppins Heavy" panose="020B0604020202020204" charset="0"/>
              </a:rPr>
              <a:t>O contador que se nega a entrar nesse universo não perde só tempo – perde autoridade.”</a:t>
            </a:r>
            <a:endParaRPr lang="pt-BR" sz="3200" spc="-420" dirty="0">
              <a:latin typeface="Poppins Heavy" panose="020B0604020202020204" charset="0"/>
              <a:ea typeface="Poppins Bold"/>
              <a:cs typeface="Poppins Heavy" panose="020B0604020202020204" charset="0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850619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53" b="-505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51817" y="116359"/>
            <a:ext cx="16028492" cy="2219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11"/>
              </a:lnSpc>
            </a:pPr>
            <a:r>
              <a:rPr lang="en-US" sz="6675" spc="-420" dirty="0">
                <a:solidFill>
                  <a:srgbClr val="034179"/>
                </a:solidFill>
                <a:latin typeface="Poppins Bold"/>
                <a:ea typeface="Poppins Bold"/>
                <a:cs typeface="Poppins Bold"/>
                <a:sym typeface="Poppins Bold"/>
              </a:rPr>
              <a:t>TEM COMO APLICAR ISSO NA CONTABILIDADE 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741" r="-6798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320593" y="7458925"/>
            <a:ext cx="9477592" cy="2206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611"/>
              </a:lnSpc>
            </a:pPr>
            <a:r>
              <a:rPr lang="en-US" sz="6675" spc="-420">
                <a:solidFill>
                  <a:srgbClr val="F2F2F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 QUE É A </a:t>
            </a:r>
          </a:p>
          <a:p>
            <a:pPr algn="just">
              <a:lnSpc>
                <a:spcPts val="8611"/>
              </a:lnSpc>
            </a:pPr>
            <a:r>
              <a:rPr lang="en-US" sz="6675" spc="-420">
                <a:solidFill>
                  <a:srgbClr val="89FFD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CONTABILIDADE DIGITAL</a:t>
            </a:r>
            <a:r>
              <a:rPr lang="en-US" sz="6675" spc="-420">
                <a:solidFill>
                  <a:srgbClr val="F2F2F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331095"/>
            <a:chOff x="0" y="0"/>
            <a:chExt cx="4032282" cy="2069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32282" cy="2069753"/>
            </a:xfrm>
            <a:custGeom>
              <a:avLst/>
              <a:gdLst/>
              <a:ahLst/>
              <a:cxnLst/>
              <a:rect l="l" t="t" r="r" b="b"/>
              <a:pathLst>
                <a:path w="4032282" h="2069753">
                  <a:moveTo>
                    <a:pt x="24327" y="0"/>
                  </a:moveTo>
                  <a:lnTo>
                    <a:pt x="4007955" y="0"/>
                  </a:lnTo>
                  <a:cubicBezTo>
                    <a:pt x="4021391" y="0"/>
                    <a:pt x="4032282" y="10891"/>
                    <a:pt x="4032282" y="24327"/>
                  </a:cubicBezTo>
                  <a:lnTo>
                    <a:pt x="4032282" y="2045426"/>
                  </a:lnTo>
                  <a:cubicBezTo>
                    <a:pt x="4032282" y="2058861"/>
                    <a:pt x="4021391" y="2069753"/>
                    <a:pt x="4007955" y="2069753"/>
                  </a:cubicBezTo>
                  <a:lnTo>
                    <a:pt x="24327" y="2069753"/>
                  </a:lnTo>
                  <a:cubicBezTo>
                    <a:pt x="10891" y="2069753"/>
                    <a:pt x="0" y="2058861"/>
                    <a:pt x="0" y="204542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89FFDB">
                <a:alpha val="11765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032282" cy="2107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70262" y="1487376"/>
            <a:ext cx="14547477" cy="7159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044"/>
              </a:lnSpc>
            </a:pPr>
            <a:r>
              <a:rPr lang="en-US" sz="5872">
                <a:solidFill>
                  <a:srgbClr val="F2F2F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A contabilidade digital representa a </a:t>
            </a:r>
            <a:r>
              <a:rPr lang="en-US" sz="5872">
                <a:solidFill>
                  <a:srgbClr val="89FFD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otimização dos serviços contábeis</a:t>
            </a:r>
            <a:r>
              <a:rPr lang="en-US" sz="5872">
                <a:solidFill>
                  <a:srgbClr val="F2F2F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por meio da</a:t>
            </a:r>
            <a:r>
              <a:rPr lang="en-US" sz="5872">
                <a:solidFill>
                  <a:srgbClr val="034179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5872">
                <a:solidFill>
                  <a:srgbClr val="89FFD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internet e softwares online</a:t>
            </a:r>
            <a:r>
              <a:rPr lang="en-US" sz="5872">
                <a:solidFill>
                  <a:srgbClr val="F2F2F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, agregando conceitos como a automação, inteligência artificial e análise de dados ao trabalho do contador.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764666"/>
            <a:ext cx="11637343" cy="372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18"/>
              </a:lnSpc>
            </a:pPr>
            <a:r>
              <a:rPr lang="en-US" sz="4320" spc="19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 </a:t>
            </a:r>
            <a:r>
              <a:rPr lang="en-US" sz="4320" spc="19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</a:t>
            </a:r>
            <a:r>
              <a:rPr lang="en-US" sz="4320" spc="19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é </a:t>
            </a:r>
            <a:r>
              <a:rPr lang="en-US" sz="4320" spc="190" dirty="0" err="1">
                <a:solidFill>
                  <a:srgbClr val="89FFDB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digitalizar</a:t>
            </a:r>
            <a:r>
              <a:rPr lang="en-US" sz="4320" spc="190" dirty="0">
                <a:solidFill>
                  <a:srgbClr val="89FFD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320" spc="190" dirty="0" err="1">
                <a:solidFill>
                  <a:srgbClr val="89FFDB"/>
                </a:solidFill>
                <a:latin typeface="Poppins Bold"/>
                <a:ea typeface="Poppins Bold"/>
                <a:cs typeface="Poppins Bold"/>
                <a:sym typeface="Poppins Bold"/>
              </a:rPr>
              <a:t>os</a:t>
            </a:r>
            <a:r>
              <a:rPr lang="en-US" sz="4320" spc="190" dirty="0">
                <a:solidFill>
                  <a:srgbClr val="89FFD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320" spc="190" dirty="0" err="1">
                <a:solidFill>
                  <a:srgbClr val="89FFDB"/>
                </a:solidFill>
                <a:latin typeface="Poppins Bold"/>
                <a:ea typeface="Poppins Bold"/>
                <a:cs typeface="Poppins Bold"/>
                <a:sym typeface="Poppins Bold"/>
              </a:rPr>
              <a:t>processos</a:t>
            </a:r>
            <a:r>
              <a:rPr lang="en-US" sz="4320" spc="190" dirty="0">
                <a:solidFill>
                  <a:srgbClr val="89FFD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320" spc="190" dirty="0" err="1">
                <a:solidFill>
                  <a:srgbClr val="89FFDB"/>
                </a:solidFill>
                <a:latin typeface="Poppins Bold"/>
                <a:ea typeface="Poppins Bold"/>
                <a:cs typeface="Poppins Bold"/>
                <a:sym typeface="Poppins Bold"/>
              </a:rPr>
              <a:t>contábeis</a:t>
            </a:r>
            <a:r>
              <a:rPr lang="en-US" sz="4320" spc="19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para </a:t>
            </a:r>
            <a:r>
              <a:rPr lang="en-US" sz="4320" spc="19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aumentar</a:t>
            </a:r>
            <a:r>
              <a:rPr lang="en-US" sz="4320" spc="19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a eficiência e </a:t>
            </a:r>
            <a:r>
              <a:rPr lang="en-US" sz="4320" spc="19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agilidade</a:t>
            </a:r>
            <a:r>
              <a:rPr lang="en-US" sz="4320" spc="19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4320" spc="19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melhorando</a:t>
            </a:r>
            <a:r>
              <a:rPr lang="en-US" sz="4320" spc="19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a </a:t>
            </a:r>
            <a:r>
              <a:rPr lang="en-US" sz="4320" spc="19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conexão</a:t>
            </a:r>
            <a:r>
              <a:rPr lang="en-US" sz="4320" spc="19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entre o </a:t>
            </a:r>
            <a:r>
              <a:rPr lang="en-US" sz="4320" spc="190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contador</a:t>
            </a:r>
            <a:r>
              <a:rPr lang="en-US" sz="4320" spc="19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e o cliente. </a:t>
            </a:r>
          </a:p>
          <a:p>
            <a:pPr algn="just">
              <a:lnSpc>
                <a:spcPts val="5918"/>
              </a:lnSpc>
            </a:pPr>
            <a:endParaRPr lang="en-US" sz="4320" spc="190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Freeform 3"/>
          <p:cNvSpPr/>
          <p:nvPr/>
        </p:nvSpPr>
        <p:spPr>
          <a:xfrm rot="-1709882">
            <a:off x="12940312" y="2130235"/>
            <a:ext cx="770512" cy="1345338"/>
          </a:xfrm>
          <a:custGeom>
            <a:avLst/>
            <a:gdLst/>
            <a:ahLst/>
            <a:cxnLst/>
            <a:rect l="l" t="t" r="r" b="b"/>
            <a:pathLst>
              <a:path w="770512" h="1345338">
                <a:moveTo>
                  <a:pt x="0" y="0"/>
                </a:moveTo>
                <a:lnTo>
                  <a:pt x="770512" y="0"/>
                </a:lnTo>
                <a:lnTo>
                  <a:pt x="770512" y="1345338"/>
                </a:lnTo>
                <a:lnTo>
                  <a:pt x="0" y="1345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7758107"/>
            <a:ext cx="4726731" cy="5057786"/>
          </a:xfrm>
          <a:custGeom>
            <a:avLst/>
            <a:gdLst/>
            <a:ahLst/>
            <a:cxnLst/>
            <a:rect l="l" t="t" r="r" b="b"/>
            <a:pathLst>
              <a:path w="4726731" h="5057786">
                <a:moveTo>
                  <a:pt x="0" y="0"/>
                </a:moveTo>
                <a:lnTo>
                  <a:pt x="4726731" y="0"/>
                </a:lnTo>
                <a:lnTo>
                  <a:pt x="4726731" y="5057786"/>
                </a:lnTo>
                <a:lnTo>
                  <a:pt x="0" y="5057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1024350"/>
            <a:ext cx="12075131" cy="206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40"/>
              </a:lnSpc>
            </a:pPr>
            <a:r>
              <a:rPr lang="en-US" sz="7204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OBJETIVO DA </a:t>
            </a:r>
            <a:r>
              <a:rPr lang="en-US" sz="7204">
                <a:solidFill>
                  <a:srgbClr val="89FFDB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CONTABILIDADE DIGITAL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90093" y="7776667"/>
            <a:ext cx="11487187" cy="1893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</a:pPr>
            <a:r>
              <a:rPr lang="en-US" sz="4371" spc="192">
                <a:solidFill>
                  <a:srgbClr val="71FDD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E quais são as tecnologias Utilizadas </a:t>
            </a:r>
          </a:p>
          <a:p>
            <a:pPr algn="ctr">
              <a:lnSpc>
                <a:spcPts val="4808"/>
              </a:lnSpc>
            </a:pPr>
            <a:r>
              <a:rPr lang="en-US" sz="4371" spc="192">
                <a:solidFill>
                  <a:srgbClr val="71FDD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na </a:t>
            </a:r>
            <a:r>
              <a:rPr lang="en-US" sz="4371" spc="192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Gestão de Dados Contábeis?</a:t>
            </a:r>
          </a:p>
          <a:p>
            <a:pPr algn="ctr">
              <a:lnSpc>
                <a:spcPts val="4808"/>
              </a:lnSpc>
            </a:pPr>
            <a:endParaRPr lang="en-US" sz="4371" spc="192">
              <a:solidFill>
                <a:srgbClr val="FFFFFF"/>
              </a:solidFill>
              <a:latin typeface="Poppins Ultra-Bold"/>
              <a:ea typeface="Poppins Ultra-Bold"/>
              <a:cs typeface="Poppins Ultra-Bold"/>
              <a:sym typeface="Poppins Ultra-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7241" y="1574153"/>
            <a:ext cx="4076628" cy="2422412"/>
            <a:chOff x="0" y="0"/>
            <a:chExt cx="1301198" cy="7731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1198" cy="773197"/>
            </a:xfrm>
            <a:custGeom>
              <a:avLst/>
              <a:gdLst/>
              <a:ahLst/>
              <a:cxnLst/>
              <a:rect l="l" t="t" r="r" b="b"/>
              <a:pathLst>
                <a:path w="1301198" h="773197">
                  <a:moveTo>
                    <a:pt x="96854" y="0"/>
                  </a:moveTo>
                  <a:lnTo>
                    <a:pt x="1204344" y="0"/>
                  </a:lnTo>
                  <a:cubicBezTo>
                    <a:pt x="1257835" y="0"/>
                    <a:pt x="1301198" y="43363"/>
                    <a:pt x="1301198" y="96854"/>
                  </a:cubicBezTo>
                  <a:lnTo>
                    <a:pt x="1301198" y="676343"/>
                  </a:lnTo>
                  <a:cubicBezTo>
                    <a:pt x="1301198" y="729834"/>
                    <a:pt x="1257835" y="773197"/>
                    <a:pt x="1204344" y="773197"/>
                  </a:cubicBezTo>
                  <a:lnTo>
                    <a:pt x="96854" y="773197"/>
                  </a:lnTo>
                  <a:cubicBezTo>
                    <a:pt x="43363" y="773197"/>
                    <a:pt x="0" y="729834"/>
                    <a:pt x="0" y="676343"/>
                  </a:cubicBezTo>
                  <a:lnTo>
                    <a:pt x="0" y="96854"/>
                  </a:lnTo>
                  <a:cubicBezTo>
                    <a:pt x="0" y="43363"/>
                    <a:pt x="43363" y="0"/>
                    <a:pt x="9685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FFBD5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01198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67241" y="4205797"/>
            <a:ext cx="4076628" cy="2422412"/>
            <a:chOff x="0" y="0"/>
            <a:chExt cx="1301198" cy="7731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01198" cy="773197"/>
            </a:xfrm>
            <a:custGeom>
              <a:avLst/>
              <a:gdLst/>
              <a:ahLst/>
              <a:cxnLst/>
              <a:rect l="l" t="t" r="r" b="b"/>
              <a:pathLst>
                <a:path w="1301198" h="773197">
                  <a:moveTo>
                    <a:pt x="96854" y="0"/>
                  </a:moveTo>
                  <a:lnTo>
                    <a:pt x="1204344" y="0"/>
                  </a:lnTo>
                  <a:cubicBezTo>
                    <a:pt x="1257835" y="0"/>
                    <a:pt x="1301198" y="43363"/>
                    <a:pt x="1301198" y="96854"/>
                  </a:cubicBezTo>
                  <a:lnTo>
                    <a:pt x="1301198" y="676343"/>
                  </a:lnTo>
                  <a:cubicBezTo>
                    <a:pt x="1301198" y="729834"/>
                    <a:pt x="1257835" y="773197"/>
                    <a:pt x="1204344" y="773197"/>
                  </a:cubicBezTo>
                  <a:lnTo>
                    <a:pt x="96854" y="773197"/>
                  </a:lnTo>
                  <a:cubicBezTo>
                    <a:pt x="43363" y="773197"/>
                    <a:pt x="0" y="729834"/>
                    <a:pt x="0" y="676343"/>
                  </a:cubicBezTo>
                  <a:lnTo>
                    <a:pt x="0" y="96854"/>
                  </a:lnTo>
                  <a:cubicBezTo>
                    <a:pt x="0" y="43363"/>
                    <a:pt x="43363" y="0"/>
                    <a:pt x="9685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F8B00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01198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892214" y="2091221"/>
            <a:ext cx="11141870" cy="126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9"/>
              </a:lnSpc>
            </a:pP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Utilização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dados </a:t>
            </a: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em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grande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escala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facilitar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tomada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decisões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identificar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26" dirty="0" err="1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padrões</a:t>
            </a:r>
            <a:r>
              <a:rPr lang="en-US" sz="3326" dirty="0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67241" y="2384991"/>
            <a:ext cx="4013226" cy="748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30"/>
              </a:lnSpc>
            </a:pPr>
            <a:r>
              <a:rPr lang="en-US" sz="5300" spc="-132">
                <a:solidFill>
                  <a:srgbClr val="71FDD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Big data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67241" y="4947146"/>
            <a:ext cx="4013226" cy="758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61"/>
              </a:lnSpc>
            </a:pPr>
            <a:r>
              <a:rPr lang="en-US" sz="5328" spc="-133">
                <a:solidFill>
                  <a:srgbClr val="71FDD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Blockchain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67241" y="6835888"/>
            <a:ext cx="4076628" cy="2422412"/>
            <a:chOff x="0" y="0"/>
            <a:chExt cx="1301198" cy="7731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01198" cy="773197"/>
            </a:xfrm>
            <a:custGeom>
              <a:avLst/>
              <a:gdLst/>
              <a:ahLst/>
              <a:cxnLst/>
              <a:rect l="l" t="t" r="r" b="b"/>
              <a:pathLst>
                <a:path w="1301198" h="773197">
                  <a:moveTo>
                    <a:pt x="96854" y="0"/>
                  </a:moveTo>
                  <a:lnTo>
                    <a:pt x="1204344" y="0"/>
                  </a:lnTo>
                  <a:cubicBezTo>
                    <a:pt x="1257835" y="0"/>
                    <a:pt x="1301198" y="43363"/>
                    <a:pt x="1301198" y="96854"/>
                  </a:cubicBezTo>
                  <a:lnTo>
                    <a:pt x="1301198" y="676343"/>
                  </a:lnTo>
                  <a:cubicBezTo>
                    <a:pt x="1301198" y="729834"/>
                    <a:pt x="1257835" y="773197"/>
                    <a:pt x="1204344" y="773197"/>
                  </a:cubicBezTo>
                  <a:lnTo>
                    <a:pt x="96854" y="773197"/>
                  </a:lnTo>
                  <a:cubicBezTo>
                    <a:pt x="43363" y="773197"/>
                    <a:pt x="0" y="729834"/>
                    <a:pt x="0" y="676343"/>
                  </a:cubicBezTo>
                  <a:lnTo>
                    <a:pt x="0" y="96854"/>
                  </a:lnTo>
                  <a:cubicBezTo>
                    <a:pt x="0" y="43363"/>
                    <a:pt x="43363" y="0"/>
                    <a:pt x="9685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F8B00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01198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67241" y="7271514"/>
            <a:ext cx="4013226" cy="1551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61"/>
              </a:lnSpc>
            </a:pPr>
            <a:r>
              <a:rPr lang="en-US" sz="5328" spc="-133">
                <a:solidFill>
                  <a:srgbClr val="71FDD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Cloud</a:t>
            </a:r>
          </a:p>
          <a:p>
            <a:pPr algn="ctr">
              <a:lnSpc>
                <a:spcPts val="5861"/>
              </a:lnSpc>
            </a:pPr>
            <a:r>
              <a:rPr lang="en-US" sz="5328" spc="-133">
                <a:solidFill>
                  <a:srgbClr val="71FDD3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Computing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92214" y="4657716"/>
            <a:ext cx="11141870" cy="126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9"/>
              </a:lnSpc>
            </a:pPr>
            <a:r>
              <a:rPr lang="en-US" sz="3326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Tecnologia segura que garante a integridade dos dados e elimina a necessidade de intermediários.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92214" y="7352957"/>
            <a:ext cx="11141870" cy="126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9"/>
              </a:lnSpc>
            </a:pPr>
            <a:r>
              <a:rPr lang="en-US" sz="3326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Armazenamento de dados em servidores na nuvem para acesso fácil e rápido em qualquer lugar.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682" r="-71974" b="-33043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3002313" y="6143111"/>
            <a:ext cx="1796901" cy="455438"/>
            <a:chOff x="0" y="0"/>
            <a:chExt cx="2004282" cy="508000"/>
          </a:xfrm>
        </p:grpSpPr>
        <p:sp>
          <p:nvSpPr>
            <p:cNvPr id="4" name="Freeform 4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10142" y="5400914"/>
            <a:ext cx="4524829" cy="1156731"/>
            <a:chOff x="0" y="0"/>
            <a:chExt cx="2945064" cy="7528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45064" cy="752878"/>
            </a:xfrm>
            <a:custGeom>
              <a:avLst/>
              <a:gdLst/>
              <a:ahLst/>
              <a:cxnLst/>
              <a:rect l="l" t="t" r="r" b="b"/>
              <a:pathLst>
                <a:path w="2945064" h="752878">
                  <a:moveTo>
                    <a:pt x="2820604" y="752878"/>
                  </a:moveTo>
                  <a:lnTo>
                    <a:pt x="124460" y="752878"/>
                  </a:lnTo>
                  <a:cubicBezTo>
                    <a:pt x="55880" y="752878"/>
                    <a:pt x="0" y="696998"/>
                    <a:pt x="0" y="6284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20604" y="0"/>
                  </a:lnTo>
                  <a:cubicBezTo>
                    <a:pt x="2889184" y="0"/>
                    <a:pt x="2945064" y="55880"/>
                    <a:pt x="2945064" y="124460"/>
                  </a:cubicBezTo>
                  <a:lnTo>
                    <a:pt x="2945064" y="628418"/>
                  </a:lnTo>
                  <a:cubicBezTo>
                    <a:pt x="2945064" y="696998"/>
                    <a:pt x="2889184" y="752878"/>
                    <a:pt x="2820604" y="752878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7823661" y="4853109"/>
            <a:ext cx="1796901" cy="455438"/>
            <a:chOff x="0" y="0"/>
            <a:chExt cx="2004282" cy="508000"/>
          </a:xfrm>
        </p:grpSpPr>
        <p:sp>
          <p:nvSpPr>
            <p:cNvPr id="9" name="Freeform 9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6459697" y="5400914"/>
            <a:ext cx="4524829" cy="1156731"/>
            <a:chOff x="0" y="0"/>
            <a:chExt cx="2945064" cy="75287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45064" cy="752878"/>
            </a:xfrm>
            <a:custGeom>
              <a:avLst/>
              <a:gdLst/>
              <a:ahLst/>
              <a:cxnLst/>
              <a:rect l="l" t="t" r="r" b="b"/>
              <a:pathLst>
                <a:path w="2945064" h="752878">
                  <a:moveTo>
                    <a:pt x="2820604" y="752878"/>
                  </a:moveTo>
                  <a:lnTo>
                    <a:pt x="124460" y="752878"/>
                  </a:lnTo>
                  <a:cubicBezTo>
                    <a:pt x="55880" y="752878"/>
                    <a:pt x="0" y="696998"/>
                    <a:pt x="0" y="6284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20604" y="0"/>
                  </a:lnTo>
                  <a:cubicBezTo>
                    <a:pt x="2889184" y="0"/>
                    <a:pt x="2945064" y="55880"/>
                    <a:pt x="2945064" y="124460"/>
                  </a:cubicBezTo>
                  <a:lnTo>
                    <a:pt x="2945064" y="628418"/>
                  </a:lnTo>
                  <a:cubicBezTo>
                    <a:pt x="2945064" y="696998"/>
                    <a:pt x="2889184" y="752878"/>
                    <a:pt x="2820604" y="752878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6580771" y="5503068"/>
            <a:ext cx="4282680" cy="844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3"/>
              </a:lnSpc>
            </a:pPr>
            <a:r>
              <a:rPr lang="en-US" sz="2127" spc="257">
                <a:solidFill>
                  <a:srgbClr val="003369"/>
                </a:solidFill>
                <a:latin typeface="Aileron"/>
                <a:ea typeface="Aileron"/>
                <a:cs typeface="Aileron"/>
                <a:sym typeface="Aileron"/>
              </a:rPr>
              <a:t>EMISSÃO DE NOTAS FISCAIS ELETRONICAS</a:t>
            </a:r>
          </a:p>
        </p:txBody>
      </p:sp>
      <p:grpSp>
        <p:nvGrpSpPr>
          <p:cNvPr id="14" name="Group 14"/>
          <p:cNvGrpSpPr/>
          <p:nvPr/>
        </p:nvGrpSpPr>
        <p:grpSpPr>
          <a:xfrm rot="5400000">
            <a:off x="12673215" y="6650011"/>
            <a:ext cx="1796901" cy="455438"/>
            <a:chOff x="0" y="0"/>
            <a:chExt cx="2004282" cy="508000"/>
          </a:xfrm>
        </p:grpSpPr>
        <p:sp>
          <p:nvSpPr>
            <p:cNvPr id="15" name="Freeform 15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1309252" y="5400914"/>
            <a:ext cx="4524829" cy="1156731"/>
            <a:chOff x="0" y="0"/>
            <a:chExt cx="2945064" cy="75287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945064" cy="752878"/>
            </a:xfrm>
            <a:custGeom>
              <a:avLst/>
              <a:gdLst/>
              <a:ahLst/>
              <a:cxnLst/>
              <a:rect l="l" t="t" r="r" b="b"/>
              <a:pathLst>
                <a:path w="2945064" h="752878">
                  <a:moveTo>
                    <a:pt x="2820604" y="752878"/>
                  </a:moveTo>
                  <a:lnTo>
                    <a:pt x="124460" y="752878"/>
                  </a:lnTo>
                  <a:cubicBezTo>
                    <a:pt x="55880" y="752878"/>
                    <a:pt x="0" y="696998"/>
                    <a:pt x="0" y="6284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20604" y="0"/>
                  </a:lnTo>
                  <a:cubicBezTo>
                    <a:pt x="2889184" y="0"/>
                    <a:pt x="2945064" y="55880"/>
                    <a:pt x="2945064" y="124460"/>
                  </a:cubicBezTo>
                  <a:lnTo>
                    <a:pt x="2945064" y="628418"/>
                  </a:lnTo>
                  <a:cubicBezTo>
                    <a:pt x="2945064" y="696998"/>
                    <a:pt x="2889184" y="752878"/>
                    <a:pt x="2820604" y="752878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1028700" y="7850619"/>
            <a:ext cx="5232276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Automatização de processos para controlar receitas e despesas de forma eficiente.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99980" y="7850619"/>
            <a:ext cx="5798811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Facilidade na conciliação bancária com a automatização de integração de contas.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82076" y="2096921"/>
            <a:ext cx="4481376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Agilidade na emissão de NF-e, reduzindo erros e evitando multas.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29342" y="5517050"/>
            <a:ext cx="4282680" cy="844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3"/>
              </a:lnSpc>
            </a:pPr>
            <a:r>
              <a:rPr lang="en-US" sz="2127" spc="257">
                <a:solidFill>
                  <a:srgbClr val="003369"/>
                </a:solidFill>
                <a:latin typeface="Aileron"/>
                <a:ea typeface="Aileron"/>
                <a:cs typeface="Aileron"/>
                <a:sym typeface="Aileron"/>
              </a:rPr>
              <a:t>CONTROLE DE</a:t>
            </a:r>
          </a:p>
          <a:p>
            <a:pPr algn="ctr">
              <a:lnSpc>
                <a:spcPts val="3403"/>
              </a:lnSpc>
            </a:pPr>
            <a:r>
              <a:rPr lang="en-US" sz="2127" spc="257">
                <a:solidFill>
                  <a:srgbClr val="003369"/>
                </a:solidFill>
                <a:latin typeface="Aileron"/>
                <a:ea typeface="Aileron"/>
                <a:cs typeface="Aileron"/>
                <a:sym typeface="Aileron"/>
              </a:rPr>
              <a:t> FLUXO DE CAIXA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430326" y="5526575"/>
            <a:ext cx="4282680" cy="844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3"/>
              </a:lnSpc>
            </a:pPr>
            <a:r>
              <a:rPr lang="en-US" sz="2127" spc="257">
                <a:solidFill>
                  <a:srgbClr val="003369"/>
                </a:solidFill>
                <a:latin typeface="Aileron"/>
                <a:ea typeface="Aileron"/>
                <a:cs typeface="Aileron"/>
                <a:sym typeface="Aileron"/>
              </a:rPr>
              <a:t>INTEGRAÇÃO DE </a:t>
            </a:r>
          </a:p>
          <a:p>
            <a:pPr algn="ctr">
              <a:lnSpc>
                <a:spcPts val="3403"/>
              </a:lnSpc>
            </a:pPr>
            <a:r>
              <a:rPr lang="en-US" sz="2127" spc="257">
                <a:solidFill>
                  <a:srgbClr val="003369"/>
                </a:solidFill>
                <a:latin typeface="Aileron"/>
                <a:ea typeface="Aileron"/>
                <a:cs typeface="Aileron"/>
                <a:sym typeface="Aileron"/>
              </a:rPr>
              <a:t>CONTAS BANCÁRIAS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78361" y="796192"/>
            <a:ext cx="17468262" cy="862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31"/>
              </a:lnSpc>
            </a:pPr>
            <a:r>
              <a:rPr lang="en-US" sz="5956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FERRAMENTAS DE  </a:t>
            </a:r>
            <a:r>
              <a:rPr lang="en-US" sz="5956">
                <a:solidFill>
                  <a:srgbClr val="37C9E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GESTÃO  AUTOMATIZADA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08363" y="2831806"/>
            <a:ext cx="6652944" cy="6749364"/>
          </a:xfrm>
          <a:custGeom>
            <a:avLst/>
            <a:gdLst/>
            <a:ahLst/>
            <a:cxnLst/>
            <a:rect l="l" t="t" r="r" b="b"/>
            <a:pathLst>
              <a:path w="6652944" h="6749364">
                <a:moveTo>
                  <a:pt x="0" y="0"/>
                </a:moveTo>
                <a:lnTo>
                  <a:pt x="6652945" y="0"/>
                </a:lnTo>
                <a:lnTo>
                  <a:pt x="6652945" y="6749364"/>
                </a:lnTo>
                <a:lnTo>
                  <a:pt x="0" y="6749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08366" y="796192"/>
            <a:ext cx="12071268" cy="171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1"/>
              </a:lnSpc>
            </a:pPr>
            <a:r>
              <a:rPr lang="en-US" sz="5956">
                <a:solidFill>
                  <a:srgbClr val="37C9E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INTELIGÊNCIA ARTIFICIAL </a:t>
            </a:r>
          </a:p>
          <a:p>
            <a:pPr algn="ctr">
              <a:lnSpc>
                <a:spcPts val="6731"/>
              </a:lnSpc>
            </a:pPr>
            <a:r>
              <a:rPr lang="en-US" sz="5956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A GRANDE OPORTUNIDADE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08366" y="796192"/>
            <a:ext cx="12071268" cy="171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1"/>
              </a:lnSpc>
            </a:pPr>
            <a:r>
              <a:rPr lang="en-US" sz="5956" dirty="0">
                <a:solidFill>
                  <a:srgbClr val="37C9E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INTELIGÊNCIA ARTIFICIAL </a:t>
            </a:r>
          </a:p>
          <a:p>
            <a:pPr algn="ctr">
              <a:lnSpc>
                <a:spcPts val="6731"/>
              </a:lnSpc>
            </a:pPr>
            <a:r>
              <a:rPr lang="en-US" sz="5956" dirty="0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PARCEIRA DA CONTABILIDADE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92827" y="7672548"/>
            <a:ext cx="6448652" cy="247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GERAÇÃO DE RELATÓRIOS</a:t>
            </a:r>
          </a:p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Algoritmos de inteligência artificial para geração automatizada de relatórios contábeis.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393564" y="4978793"/>
            <a:ext cx="1299683" cy="329414"/>
            <a:chOff x="0" y="0"/>
            <a:chExt cx="2004282" cy="508000"/>
          </a:xfrm>
        </p:grpSpPr>
        <p:sp>
          <p:nvSpPr>
            <p:cNvPr id="6" name="Freeform 6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5741059" y="5026418"/>
            <a:ext cx="1299683" cy="329414"/>
            <a:chOff x="0" y="0"/>
            <a:chExt cx="2004282" cy="508000"/>
          </a:xfrm>
        </p:grpSpPr>
        <p:sp>
          <p:nvSpPr>
            <p:cNvPr id="9" name="Freeform 9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96240" y="4050907"/>
            <a:ext cx="5673394" cy="310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IDENTIFICAÇÃO DE PADRÕES</a:t>
            </a:r>
          </a:p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Técnicas de machine learning para identificar padrões e otimizar processos.</a:t>
            </a:r>
          </a:p>
          <a:p>
            <a:pPr algn="ctr">
              <a:lnSpc>
                <a:spcPts val="4950"/>
              </a:lnSpc>
            </a:pPr>
            <a:endParaRPr lang="en-US" sz="3000" spc="96">
              <a:solidFill>
                <a:srgbClr val="FFFFFF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693247" y="4050907"/>
            <a:ext cx="5306176" cy="247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ATENDIMENTO AO CLIENTE</a:t>
            </a:r>
          </a:p>
          <a:p>
            <a:pPr algn="ctr">
              <a:lnSpc>
                <a:spcPts val="4950"/>
              </a:lnSpc>
            </a:pPr>
            <a:r>
              <a:rPr lang="en-US" sz="3000" spc="96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Chatbots </a:t>
            </a:r>
            <a:r>
              <a:rPr lang="en-US" sz="3000" spc="96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inteligentes</a:t>
            </a:r>
            <a:r>
              <a:rPr lang="en-US" sz="3000" spc="96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para </a:t>
            </a:r>
            <a:r>
              <a:rPr lang="en-US" sz="3000" spc="96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solucionar</a:t>
            </a:r>
            <a:r>
              <a:rPr lang="en-US" sz="3000" spc="96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3000" spc="96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problemas</a:t>
            </a:r>
            <a:r>
              <a:rPr lang="en-US" sz="3000" spc="96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e </a:t>
            </a:r>
            <a:r>
              <a:rPr lang="en-US" sz="3000" spc="96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tirar</a:t>
            </a:r>
            <a:r>
              <a:rPr lang="en-US" sz="3000" spc="96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3000" spc="96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dúvidas</a:t>
            </a:r>
            <a:r>
              <a:rPr lang="en-US" sz="3000" spc="96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de </a:t>
            </a:r>
            <a:r>
              <a:rPr lang="en-US" sz="3000" spc="96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clientes</a:t>
            </a:r>
            <a:r>
              <a:rPr lang="en-US" sz="3000" spc="96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19200" y="6343900"/>
            <a:ext cx="4659254" cy="1710305"/>
          </a:xfrm>
          <a:custGeom>
            <a:avLst/>
            <a:gdLst/>
            <a:ahLst/>
            <a:cxnLst/>
            <a:rect l="l" t="t" r="r" b="b"/>
            <a:pathLst>
              <a:path w="5919185" h="2158226">
                <a:moveTo>
                  <a:pt x="0" y="0"/>
                </a:moveTo>
                <a:lnTo>
                  <a:pt x="5919185" y="0"/>
                </a:lnTo>
                <a:lnTo>
                  <a:pt x="5919185" y="2158226"/>
                </a:lnTo>
                <a:lnTo>
                  <a:pt x="0" y="2158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28383" y="3207630"/>
            <a:ext cx="3550071" cy="1929649"/>
          </a:xfrm>
          <a:custGeom>
            <a:avLst/>
            <a:gdLst/>
            <a:ahLst/>
            <a:cxnLst/>
            <a:rect l="l" t="t" r="r" b="b"/>
            <a:pathLst>
              <a:path w="5696159" h="3179387">
                <a:moveTo>
                  <a:pt x="0" y="0"/>
                </a:moveTo>
                <a:lnTo>
                  <a:pt x="5696159" y="0"/>
                </a:lnTo>
                <a:lnTo>
                  <a:pt x="5696159" y="3179387"/>
                </a:lnTo>
                <a:lnTo>
                  <a:pt x="0" y="31793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036696" y="2838635"/>
            <a:ext cx="2696036" cy="3032252"/>
          </a:xfrm>
          <a:custGeom>
            <a:avLst/>
            <a:gdLst/>
            <a:ahLst/>
            <a:cxnLst/>
            <a:rect l="l" t="t" r="r" b="b"/>
            <a:pathLst>
              <a:path w="3550070" h="3708193">
                <a:moveTo>
                  <a:pt x="0" y="0"/>
                </a:moveTo>
                <a:lnTo>
                  <a:pt x="3550070" y="0"/>
                </a:lnTo>
                <a:lnTo>
                  <a:pt x="3550070" y="3708193"/>
                </a:lnTo>
                <a:lnTo>
                  <a:pt x="0" y="37081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0413" r="-4854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294596" y="5224871"/>
            <a:ext cx="4180237" cy="2543824"/>
          </a:xfrm>
          <a:custGeom>
            <a:avLst/>
            <a:gdLst/>
            <a:ahLst/>
            <a:cxnLst/>
            <a:rect l="l" t="t" r="r" b="b"/>
            <a:pathLst>
              <a:path w="6518473" h="3179387">
                <a:moveTo>
                  <a:pt x="0" y="0"/>
                </a:moveTo>
                <a:lnTo>
                  <a:pt x="6518473" y="0"/>
                </a:lnTo>
                <a:lnTo>
                  <a:pt x="6518473" y="3179387"/>
                </a:lnTo>
                <a:lnTo>
                  <a:pt x="0" y="3179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4351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08366" y="655318"/>
            <a:ext cx="12071268" cy="171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31"/>
              </a:lnSpc>
            </a:pPr>
            <a:r>
              <a:rPr lang="en-US" sz="5956">
                <a:solidFill>
                  <a:srgbClr val="034179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INTELIGÊNCIA ARTIFICIAL </a:t>
            </a:r>
          </a:p>
          <a:p>
            <a:pPr algn="ctr">
              <a:lnSpc>
                <a:spcPts val="6731"/>
              </a:lnSpc>
            </a:pPr>
            <a:r>
              <a:rPr lang="en-US" sz="5956">
                <a:solidFill>
                  <a:srgbClr val="003369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FERRAMENTAS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682" r="-71974" b="-33043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3002313" y="6772075"/>
            <a:ext cx="1796901" cy="455438"/>
            <a:chOff x="0" y="0"/>
            <a:chExt cx="2004282" cy="508000"/>
          </a:xfrm>
        </p:grpSpPr>
        <p:sp>
          <p:nvSpPr>
            <p:cNvPr id="4" name="Freeform 4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10142" y="5400914"/>
            <a:ext cx="4524829" cy="1156731"/>
            <a:chOff x="0" y="0"/>
            <a:chExt cx="2945064" cy="7528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45064" cy="752878"/>
            </a:xfrm>
            <a:custGeom>
              <a:avLst/>
              <a:gdLst/>
              <a:ahLst/>
              <a:cxnLst/>
              <a:rect l="l" t="t" r="r" b="b"/>
              <a:pathLst>
                <a:path w="2945064" h="752878">
                  <a:moveTo>
                    <a:pt x="2820604" y="752878"/>
                  </a:moveTo>
                  <a:lnTo>
                    <a:pt x="124460" y="752878"/>
                  </a:lnTo>
                  <a:cubicBezTo>
                    <a:pt x="55880" y="752878"/>
                    <a:pt x="0" y="696998"/>
                    <a:pt x="0" y="6284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20604" y="0"/>
                  </a:lnTo>
                  <a:cubicBezTo>
                    <a:pt x="2889184" y="0"/>
                    <a:pt x="2945064" y="55880"/>
                    <a:pt x="2945064" y="124460"/>
                  </a:cubicBezTo>
                  <a:lnTo>
                    <a:pt x="2945064" y="628418"/>
                  </a:lnTo>
                  <a:cubicBezTo>
                    <a:pt x="2945064" y="696998"/>
                    <a:pt x="2889184" y="752878"/>
                    <a:pt x="2820604" y="752878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7823661" y="5421950"/>
            <a:ext cx="1796901" cy="455438"/>
            <a:chOff x="0" y="0"/>
            <a:chExt cx="2004282" cy="508000"/>
          </a:xfrm>
        </p:grpSpPr>
        <p:sp>
          <p:nvSpPr>
            <p:cNvPr id="9" name="Freeform 9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6459697" y="5400914"/>
            <a:ext cx="4524829" cy="1156731"/>
            <a:chOff x="0" y="0"/>
            <a:chExt cx="2945064" cy="75287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45064" cy="752878"/>
            </a:xfrm>
            <a:custGeom>
              <a:avLst/>
              <a:gdLst/>
              <a:ahLst/>
              <a:cxnLst/>
              <a:rect l="l" t="t" r="r" b="b"/>
              <a:pathLst>
                <a:path w="2945064" h="752878">
                  <a:moveTo>
                    <a:pt x="2820604" y="752878"/>
                  </a:moveTo>
                  <a:lnTo>
                    <a:pt x="124460" y="752878"/>
                  </a:lnTo>
                  <a:cubicBezTo>
                    <a:pt x="55880" y="752878"/>
                    <a:pt x="0" y="696998"/>
                    <a:pt x="0" y="6284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20604" y="0"/>
                  </a:lnTo>
                  <a:cubicBezTo>
                    <a:pt x="2889184" y="0"/>
                    <a:pt x="2945064" y="55880"/>
                    <a:pt x="2945064" y="124460"/>
                  </a:cubicBezTo>
                  <a:lnTo>
                    <a:pt x="2945064" y="628418"/>
                  </a:lnTo>
                  <a:cubicBezTo>
                    <a:pt x="2945064" y="696998"/>
                    <a:pt x="2889184" y="752878"/>
                    <a:pt x="2820604" y="752878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6580771" y="5395060"/>
            <a:ext cx="4282680" cy="95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5000" spc="605">
                <a:solidFill>
                  <a:srgbClr val="003369"/>
                </a:solidFill>
                <a:latin typeface="Aileron"/>
                <a:ea typeface="Aileron"/>
                <a:cs typeface="Aileron"/>
                <a:sym typeface="Aileron"/>
              </a:rPr>
              <a:t>2</a:t>
            </a:r>
          </a:p>
        </p:txBody>
      </p:sp>
      <p:grpSp>
        <p:nvGrpSpPr>
          <p:cNvPr id="14" name="Group 14"/>
          <p:cNvGrpSpPr/>
          <p:nvPr/>
        </p:nvGrpSpPr>
        <p:grpSpPr>
          <a:xfrm rot="5400000">
            <a:off x="12673215" y="6650011"/>
            <a:ext cx="1796901" cy="455438"/>
            <a:chOff x="0" y="0"/>
            <a:chExt cx="2004282" cy="508000"/>
          </a:xfrm>
        </p:grpSpPr>
        <p:sp>
          <p:nvSpPr>
            <p:cNvPr id="15" name="Freeform 15"/>
            <p:cNvSpPr/>
            <p:nvPr/>
          </p:nvSpPr>
          <p:spPr>
            <a:xfrm>
              <a:off x="1555972" y="4953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70" y="0"/>
                  </a:moveTo>
                  <a:cubicBezTo>
                    <a:pt x="91544" y="0"/>
                    <a:pt x="0" y="91544"/>
                    <a:pt x="0" y="204470"/>
                  </a:cubicBezTo>
                  <a:cubicBezTo>
                    <a:pt x="0" y="317396"/>
                    <a:pt x="91544" y="408940"/>
                    <a:pt x="204470" y="408940"/>
                  </a:cubicBezTo>
                  <a:cubicBezTo>
                    <a:pt x="317395" y="408940"/>
                    <a:pt x="408940" y="317396"/>
                    <a:pt x="408940" y="204470"/>
                  </a:cubicBezTo>
                  <a:cubicBezTo>
                    <a:pt x="408940" y="91544"/>
                    <a:pt x="317395" y="0"/>
                    <a:pt x="2044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1309252" y="5400914"/>
            <a:ext cx="4524829" cy="1156731"/>
            <a:chOff x="0" y="0"/>
            <a:chExt cx="2945064" cy="75287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945064" cy="752878"/>
            </a:xfrm>
            <a:custGeom>
              <a:avLst/>
              <a:gdLst/>
              <a:ahLst/>
              <a:cxnLst/>
              <a:rect l="l" t="t" r="r" b="b"/>
              <a:pathLst>
                <a:path w="2945064" h="752878">
                  <a:moveTo>
                    <a:pt x="2820604" y="752878"/>
                  </a:moveTo>
                  <a:lnTo>
                    <a:pt x="124460" y="752878"/>
                  </a:lnTo>
                  <a:cubicBezTo>
                    <a:pt x="55880" y="752878"/>
                    <a:pt x="0" y="696998"/>
                    <a:pt x="0" y="6284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20604" y="0"/>
                  </a:lnTo>
                  <a:cubicBezTo>
                    <a:pt x="2889184" y="0"/>
                    <a:pt x="2945064" y="55880"/>
                    <a:pt x="2945064" y="124460"/>
                  </a:cubicBezTo>
                  <a:lnTo>
                    <a:pt x="2945064" y="628418"/>
                  </a:lnTo>
                  <a:cubicBezTo>
                    <a:pt x="2945064" y="696998"/>
                    <a:pt x="2889184" y="752878"/>
                    <a:pt x="2820604" y="752878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1028700" y="7850619"/>
            <a:ext cx="6268119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Automatização reduz erros, tornando os processos contábeis mais precisos e eficientes.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90058" y="7850619"/>
            <a:ext cx="6763217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Redução de custos com a contabilidade automatizada e menor necessidade de horas trabalhadas.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34877" y="2540829"/>
            <a:ext cx="6374470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3000" spc="9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Agilidade na realização de tarefas para ganho de tempo que pode ser utilizado em outras atividades.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29342" y="5409042"/>
            <a:ext cx="4282680" cy="95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5000" spc="605">
                <a:solidFill>
                  <a:srgbClr val="003369"/>
                </a:solidFill>
                <a:latin typeface="Aileron"/>
                <a:ea typeface="Aileron"/>
                <a:cs typeface="Aileron"/>
                <a:sym typeface="Aileron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430326" y="5418567"/>
            <a:ext cx="4282680" cy="95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5000" spc="605">
                <a:solidFill>
                  <a:srgbClr val="003369"/>
                </a:solidFill>
                <a:latin typeface="Aileron"/>
                <a:ea typeface="Aileron"/>
                <a:cs typeface="Aileron"/>
                <a:sym typeface="Aileron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29342" y="876132"/>
            <a:ext cx="16059420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0"/>
              </a:lnSpc>
            </a:pPr>
            <a:r>
              <a:rPr lang="en-US" sz="500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VALORIZAÇÃO DA UTILIZAÇÃO DE TECNOLOGIAS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90380" y="1634957"/>
            <a:ext cx="16059420" cy="73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50"/>
              </a:lnSpc>
            </a:pPr>
            <a:r>
              <a:rPr lang="en-US" sz="5000">
                <a:solidFill>
                  <a:srgbClr val="37C9E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NA CONTABILIDADE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59150" y="2447460"/>
            <a:ext cx="3613317" cy="2147104"/>
            <a:chOff x="0" y="0"/>
            <a:chExt cx="1301198" cy="7731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1198" cy="773197"/>
            </a:xfrm>
            <a:custGeom>
              <a:avLst/>
              <a:gdLst/>
              <a:ahLst/>
              <a:cxnLst/>
              <a:rect l="l" t="t" r="r" b="b"/>
              <a:pathLst>
                <a:path w="1301198" h="773197">
                  <a:moveTo>
                    <a:pt x="109273" y="0"/>
                  </a:moveTo>
                  <a:lnTo>
                    <a:pt x="1191926" y="0"/>
                  </a:lnTo>
                  <a:cubicBezTo>
                    <a:pt x="1252275" y="0"/>
                    <a:pt x="1301198" y="48923"/>
                    <a:pt x="1301198" y="109273"/>
                  </a:cubicBezTo>
                  <a:lnTo>
                    <a:pt x="1301198" y="663924"/>
                  </a:lnTo>
                  <a:cubicBezTo>
                    <a:pt x="1301198" y="724274"/>
                    <a:pt x="1252275" y="773197"/>
                    <a:pt x="1191926" y="773197"/>
                  </a:cubicBezTo>
                  <a:lnTo>
                    <a:pt x="109273" y="773197"/>
                  </a:lnTo>
                  <a:cubicBezTo>
                    <a:pt x="48923" y="773197"/>
                    <a:pt x="0" y="724274"/>
                    <a:pt x="0" y="663924"/>
                  </a:cubicBezTo>
                  <a:lnTo>
                    <a:pt x="0" y="109273"/>
                  </a:lnTo>
                  <a:cubicBezTo>
                    <a:pt x="0" y="48923"/>
                    <a:pt x="48923" y="0"/>
                    <a:pt x="10927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FFBD5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01198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59150" y="5039926"/>
            <a:ext cx="3613317" cy="1767192"/>
            <a:chOff x="0" y="0"/>
            <a:chExt cx="1301198" cy="6363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01198" cy="636387"/>
            </a:xfrm>
            <a:custGeom>
              <a:avLst/>
              <a:gdLst/>
              <a:ahLst/>
              <a:cxnLst/>
              <a:rect l="l" t="t" r="r" b="b"/>
              <a:pathLst>
                <a:path w="1301198" h="636387">
                  <a:moveTo>
                    <a:pt x="109273" y="0"/>
                  </a:moveTo>
                  <a:lnTo>
                    <a:pt x="1191926" y="0"/>
                  </a:lnTo>
                  <a:cubicBezTo>
                    <a:pt x="1252275" y="0"/>
                    <a:pt x="1301198" y="48923"/>
                    <a:pt x="1301198" y="109273"/>
                  </a:cubicBezTo>
                  <a:lnTo>
                    <a:pt x="1301198" y="527114"/>
                  </a:lnTo>
                  <a:cubicBezTo>
                    <a:pt x="1301198" y="587464"/>
                    <a:pt x="1252275" y="636387"/>
                    <a:pt x="1191926" y="636387"/>
                  </a:cubicBezTo>
                  <a:lnTo>
                    <a:pt x="109273" y="636387"/>
                  </a:lnTo>
                  <a:cubicBezTo>
                    <a:pt x="48923" y="636387"/>
                    <a:pt x="0" y="587464"/>
                    <a:pt x="0" y="527114"/>
                  </a:cubicBezTo>
                  <a:lnTo>
                    <a:pt x="0" y="109273"/>
                  </a:lnTo>
                  <a:cubicBezTo>
                    <a:pt x="0" y="48923"/>
                    <a:pt x="48923" y="0"/>
                    <a:pt x="10927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F8B00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01198" cy="674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58492" y="2901215"/>
            <a:ext cx="9875592" cy="1125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2"/>
              </a:lnSpc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Tecnologias sendo usadas para fazer a revisão eletrônica de demonstrações financeiras.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11061" y="3015515"/>
            <a:ext cx="3109495" cy="1188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REVISÃO ELETRÔNICA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059150" y="7111196"/>
            <a:ext cx="3613317" cy="2147104"/>
            <a:chOff x="0" y="0"/>
            <a:chExt cx="1301198" cy="7731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01198" cy="773197"/>
            </a:xfrm>
            <a:custGeom>
              <a:avLst/>
              <a:gdLst/>
              <a:ahLst/>
              <a:cxnLst/>
              <a:rect l="l" t="t" r="r" b="b"/>
              <a:pathLst>
                <a:path w="1301198" h="773197">
                  <a:moveTo>
                    <a:pt x="109273" y="0"/>
                  </a:moveTo>
                  <a:lnTo>
                    <a:pt x="1191926" y="0"/>
                  </a:lnTo>
                  <a:cubicBezTo>
                    <a:pt x="1252275" y="0"/>
                    <a:pt x="1301198" y="48923"/>
                    <a:pt x="1301198" y="109273"/>
                  </a:cubicBezTo>
                  <a:lnTo>
                    <a:pt x="1301198" y="663924"/>
                  </a:lnTo>
                  <a:cubicBezTo>
                    <a:pt x="1301198" y="724274"/>
                    <a:pt x="1252275" y="773197"/>
                    <a:pt x="1191926" y="773197"/>
                  </a:cubicBezTo>
                  <a:lnTo>
                    <a:pt x="109273" y="773197"/>
                  </a:lnTo>
                  <a:cubicBezTo>
                    <a:pt x="48923" y="773197"/>
                    <a:pt x="0" y="724274"/>
                    <a:pt x="0" y="663924"/>
                  </a:cubicBezTo>
                  <a:lnTo>
                    <a:pt x="0" y="109273"/>
                  </a:lnTo>
                  <a:cubicBezTo>
                    <a:pt x="0" y="48923"/>
                    <a:pt x="48923" y="0"/>
                    <a:pt x="10927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F8B00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301198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158492" y="5176026"/>
            <a:ext cx="9875592" cy="1125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2"/>
              </a:lnSpc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Tecnologias integrando finanças e contabilidade para facilitar a gestão empresarial.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58492" y="7564952"/>
            <a:ext cx="9875592" cy="1125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2"/>
              </a:lnSpc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Plataformas on-line que oferecem serviços de contabilidade por meio de chatbots.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85105" y="5493059"/>
            <a:ext cx="3361406" cy="620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INTEGRAÇÃO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9150" y="7526887"/>
            <a:ext cx="3487362" cy="1188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AUTO</a:t>
            </a:r>
          </a:p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ATENDIMENTO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488586"/>
            <a:ext cx="10677527" cy="222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9"/>
              </a:lnSpc>
            </a:pPr>
            <a:r>
              <a:rPr lang="en-US" sz="3926">
                <a:solidFill>
                  <a:srgbClr val="71FDD3">
                    <a:alpha val="80000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Exemplos Práticos de Aplicação de Tecnologias na Contabilidade</a:t>
            </a:r>
          </a:p>
          <a:p>
            <a:pPr algn="l">
              <a:lnSpc>
                <a:spcPts val="5889"/>
              </a:lnSpc>
            </a:pPr>
            <a:endParaRPr lang="en-US" sz="3926">
              <a:solidFill>
                <a:srgbClr val="71FDD3">
                  <a:alpha val="80000"/>
                </a:srgbClr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49221" y="3519022"/>
            <a:ext cx="5625957" cy="2147104"/>
            <a:chOff x="0" y="0"/>
            <a:chExt cx="2025974" cy="7731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25974" cy="773197"/>
            </a:xfrm>
            <a:custGeom>
              <a:avLst/>
              <a:gdLst/>
              <a:ahLst/>
              <a:cxnLst/>
              <a:rect l="l" t="t" r="r" b="b"/>
              <a:pathLst>
                <a:path w="2025974" h="773197">
                  <a:moveTo>
                    <a:pt x="70181" y="0"/>
                  </a:moveTo>
                  <a:lnTo>
                    <a:pt x="1955792" y="0"/>
                  </a:lnTo>
                  <a:cubicBezTo>
                    <a:pt x="1974406" y="0"/>
                    <a:pt x="1992256" y="7394"/>
                    <a:pt x="2005418" y="20556"/>
                  </a:cubicBezTo>
                  <a:cubicBezTo>
                    <a:pt x="2018580" y="33717"/>
                    <a:pt x="2025974" y="51568"/>
                    <a:pt x="2025974" y="70181"/>
                  </a:cubicBezTo>
                  <a:lnTo>
                    <a:pt x="2025974" y="703016"/>
                  </a:lnTo>
                  <a:cubicBezTo>
                    <a:pt x="2025974" y="741776"/>
                    <a:pt x="1994552" y="773197"/>
                    <a:pt x="1955792" y="773197"/>
                  </a:cubicBezTo>
                  <a:lnTo>
                    <a:pt x="70181" y="773197"/>
                  </a:lnTo>
                  <a:cubicBezTo>
                    <a:pt x="31421" y="773197"/>
                    <a:pt x="0" y="741776"/>
                    <a:pt x="0" y="703016"/>
                  </a:cubicBezTo>
                  <a:lnTo>
                    <a:pt x="0" y="70181"/>
                  </a:lnTo>
                  <a:cubicBezTo>
                    <a:pt x="0" y="31421"/>
                    <a:pt x="31421" y="0"/>
                    <a:pt x="7018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FFBD5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025974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39417" y="6361451"/>
            <a:ext cx="7245690" cy="386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551" lvl="1" indent="-318276" algn="l">
              <a:lnSpc>
                <a:spcPts val="4422"/>
              </a:lnSpc>
              <a:buFont typeface="Arial"/>
              <a:buChar char="•"/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Adaptação de novas tecnologias;</a:t>
            </a:r>
          </a:p>
          <a:p>
            <a:pPr marL="636551" lvl="1" indent="-318276" algn="l">
              <a:lnSpc>
                <a:spcPts val="4422"/>
              </a:lnSpc>
              <a:buFont typeface="Arial"/>
              <a:buChar char="•"/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Incentivo aos profissionais a buscar atualização;</a:t>
            </a:r>
          </a:p>
          <a:p>
            <a:pPr marL="636551" lvl="1" indent="-318276" algn="l">
              <a:lnSpc>
                <a:spcPts val="4422"/>
              </a:lnSpc>
              <a:buFont typeface="Arial"/>
              <a:buChar char="•"/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Garantia da segurança dos dados.</a:t>
            </a: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007452" y="4371211"/>
            <a:ext cx="3109495" cy="620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DESAFIOS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26348" y="4371211"/>
            <a:ext cx="3859588" cy="620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PERSPECTIVAS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43163" y="3519022"/>
            <a:ext cx="5625957" cy="2147104"/>
            <a:chOff x="0" y="0"/>
            <a:chExt cx="2025974" cy="7731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25974" cy="773197"/>
            </a:xfrm>
            <a:custGeom>
              <a:avLst/>
              <a:gdLst/>
              <a:ahLst/>
              <a:cxnLst/>
              <a:rect l="l" t="t" r="r" b="b"/>
              <a:pathLst>
                <a:path w="2025974" h="773197">
                  <a:moveTo>
                    <a:pt x="70181" y="0"/>
                  </a:moveTo>
                  <a:lnTo>
                    <a:pt x="1955792" y="0"/>
                  </a:lnTo>
                  <a:cubicBezTo>
                    <a:pt x="1974406" y="0"/>
                    <a:pt x="1992256" y="7394"/>
                    <a:pt x="2005418" y="20556"/>
                  </a:cubicBezTo>
                  <a:cubicBezTo>
                    <a:pt x="2018580" y="33717"/>
                    <a:pt x="2025974" y="51568"/>
                    <a:pt x="2025974" y="70181"/>
                  </a:cubicBezTo>
                  <a:lnTo>
                    <a:pt x="2025974" y="703016"/>
                  </a:lnTo>
                  <a:cubicBezTo>
                    <a:pt x="2025974" y="741776"/>
                    <a:pt x="1994552" y="773197"/>
                    <a:pt x="1955792" y="773197"/>
                  </a:cubicBezTo>
                  <a:lnTo>
                    <a:pt x="70181" y="773197"/>
                  </a:lnTo>
                  <a:cubicBezTo>
                    <a:pt x="31421" y="773197"/>
                    <a:pt x="0" y="741776"/>
                    <a:pt x="0" y="703016"/>
                  </a:cubicBezTo>
                  <a:lnTo>
                    <a:pt x="0" y="70181"/>
                  </a:lnTo>
                  <a:cubicBezTo>
                    <a:pt x="0" y="31421"/>
                    <a:pt x="31421" y="0"/>
                    <a:pt x="7018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FFBD5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25974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013610" y="6361451"/>
            <a:ext cx="7245690" cy="4421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6551" lvl="1" indent="-318276" algn="l">
              <a:lnSpc>
                <a:spcPts val="4422"/>
              </a:lnSpc>
              <a:buFont typeface="Arial"/>
              <a:buChar char="•"/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Maior agilidade e eficiência nos processos</a:t>
            </a:r>
          </a:p>
          <a:p>
            <a:pPr marL="636551" lvl="1" indent="-318276" algn="l">
              <a:lnSpc>
                <a:spcPts val="4422"/>
              </a:lnSpc>
              <a:buFont typeface="Arial"/>
              <a:buChar char="•"/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Redução de erros contábeis;</a:t>
            </a:r>
          </a:p>
          <a:p>
            <a:pPr marL="636551" lvl="1" indent="-318276" algn="l">
              <a:lnSpc>
                <a:spcPts val="4422"/>
              </a:lnSpc>
              <a:buFont typeface="Arial"/>
              <a:buChar char="•"/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Aprimoramento das insights e análises de dados.</a:t>
            </a: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1047750"/>
            <a:ext cx="15841853" cy="121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5"/>
              </a:lnSpc>
            </a:pPr>
            <a:r>
              <a:rPr lang="en-US" sz="419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DESAFIOS E PERSPECTIVAS FUT﻿URAS NA CONTABILIDADE CONECTADA ÀS </a:t>
            </a:r>
            <a:r>
              <a:rPr lang="en-US" sz="4190">
                <a:solidFill>
                  <a:srgbClr val="89FFD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NOVAS TECNOLOGIAS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70028" y="-433747"/>
            <a:ext cx="8905103" cy="7543146"/>
            <a:chOff x="0" y="0"/>
            <a:chExt cx="2374900" cy="2011680"/>
          </a:xfrm>
        </p:grpSpPr>
        <p:sp>
          <p:nvSpPr>
            <p:cNvPr id="3" name="Freeform 3"/>
            <p:cNvSpPr/>
            <p:nvPr/>
          </p:nvSpPr>
          <p:spPr>
            <a:xfrm>
              <a:off x="-2540" y="-2540"/>
              <a:ext cx="2377441" cy="2009140"/>
            </a:xfrm>
            <a:custGeom>
              <a:avLst/>
              <a:gdLst/>
              <a:ahLst/>
              <a:cxnLst/>
              <a:rect l="l" t="t" r="r" b="b"/>
              <a:pathLst>
                <a:path w="2377441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09" y="132080"/>
                    <a:pt x="1635759" y="125730"/>
                  </a:cubicBezTo>
                  <a:cubicBezTo>
                    <a:pt x="1631949" y="121920"/>
                    <a:pt x="1629409" y="123190"/>
                    <a:pt x="1625599" y="125730"/>
                  </a:cubicBezTo>
                  <a:lnTo>
                    <a:pt x="1617979" y="133350"/>
                  </a:lnTo>
                  <a:cubicBezTo>
                    <a:pt x="1616709" y="134620"/>
                    <a:pt x="1614169" y="134620"/>
                    <a:pt x="1612899" y="134620"/>
                  </a:cubicBezTo>
                  <a:lnTo>
                    <a:pt x="1605279" y="134620"/>
                  </a:lnTo>
                  <a:cubicBezTo>
                    <a:pt x="1600199" y="134620"/>
                    <a:pt x="1595119" y="133350"/>
                    <a:pt x="1590040" y="132080"/>
                  </a:cubicBezTo>
                  <a:cubicBezTo>
                    <a:pt x="1583690" y="130810"/>
                    <a:pt x="1578609" y="127000"/>
                    <a:pt x="1572259" y="125730"/>
                  </a:cubicBezTo>
                  <a:cubicBezTo>
                    <a:pt x="1562099" y="124460"/>
                    <a:pt x="1559559" y="115570"/>
                    <a:pt x="1555749" y="109220"/>
                  </a:cubicBezTo>
                  <a:cubicBezTo>
                    <a:pt x="1553209" y="105410"/>
                    <a:pt x="1548129" y="100330"/>
                    <a:pt x="1543049" y="101600"/>
                  </a:cubicBezTo>
                  <a:cubicBezTo>
                    <a:pt x="1537969" y="104140"/>
                    <a:pt x="1532889" y="101600"/>
                    <a:pt x="1529079" y="100330"/>
                  </a:cubicBezTo>
                  <a:cubicBezTo>
                    <a:pt x="1527809" y="100330"/>
                    <a:pt x="1525269" y="99060"/>
                    <a:pt x="1523999" y="99060"/>
                  </a:cubicBezTo>
                  <a:cubicBezTo>
                    <a:pt x="1515109" y="96520"/>
                    <a:pt x="1508759" y="101600"/>
                    <a:pt x="1502409" y="107950"/>
                  </a:cubicBezTo>
                  <a:lnTo>
                    <a:pt x="1497329" y="113030"/>
                  </a:lnTo>
                  <a:cubicBezTo>
                    <a:pt x="1496059" y="114300"/>
                    <a:pt x="1496059" y="116840"/>
                    <a:pt x="1494790" y="118110"/>
                  </a:cubicBezTo>
                  <a:cubicBezTo>
                    <a:pt x="1487170" y="124460"/>
                    <a:pt x="1479550" y="121920"/>
                    <a:pt x="1470659" y="118110"/>
                  </a:cubicBezTo>
                  <a:cubicBezTo>
                    <a:pt x="1463040" y="114300"/>
                    <a:pt x="1454149" y="118110"/>
                    <a:pt x="1451609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79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59" y="116840"/>
                    <a:pt x="1202690" y="118110"/>
                  </a:cubicBezTo>
                  <a:cubicBezTo>
                    <a:pt x="1197609" y="119380"/>
                    <a:pt x="1197609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09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2"/>
              <a:stretch>
                <a:fillRect l="-5755" r="-5755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144000" y="419100"/>
            <a:ext cx="8807186" cy="9200233"/>
            <a:chOff x="-383897" y="-684445"/>
            <a:chExt cx="6733923" cy="7034445"/>
          </a:xfrm>
        </p:grpSpPr>
        <p:sp>
          <p:nvSpPr>
            <p:cNvPr id="5" name="Freeform 5"/>
            <p:cNvSpPr/>
            <p:nvPr/>
          </p:nvSpPr>
          <p:spPr>
            <a:xfrm>
              <a:off x="-383897" y="-684445"/>
              <a:ext cx="6733923" cy="7034445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3"/>
              <a:stretch>
                <a:fillRect l="-19464" r="-19464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1028768">
            <a:off x="6206538" y="6971375"/>
            <a:ext cx="2656327" cy="2307684"/>
          </a:xfrm>
          <a:custGeom>
            <a:avLst/>
            <a:gdLst/>
            <a:ahLst/>
            <a:cxnLst/>
            <a:rect l="l" t="t" r="r" b="b"/>
            <a:pathLst>
              <a:path w="2656327" h="2307684">
                <a:moveTo>
                  <a:pt x="0" y="0"/>
                </a:moveTo>
                <a:lnTo>
                  <a:pt x="2656327" y="0"/>
                </a:lnTo>
                <a:lnTo>
                  <a:pt x="2656327" y="2307684"/>
                </a:lnTo>
                <a:lnTo>
                  <a:pt x="0" y="2307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00062" y="7813721"/>
            <a:ext cx="6874064" cy="2032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36"/>
              </a:lnSpc>
            </a:pPr>
            <a:r>
              <a:rPr lang="en-US" sz="47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COM QUAL</a:t>
            </a:r>
          </a:p>
          <a:p>
            <a:pPr algn="l">
              <a:lnSpc>
                <a:spcPts val="5336"/>
              </a:lnSpc>
            </a:pPr>
            <a:r>
              <a:rPr lang="en-US" sz="47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 DOS DOIS SEU </a:t>
            </a:r>
          </a:p>
          <a:p>
            <a:pPr algn="l">
              <a:lnSpc>
                <a:spcPts val="5336"/>
              </a:lnSpc>
            </a:pPr>
            <a:r>
              <a:rPr lang="en-US" sz="47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NEGÓCIO SE PARECE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51868" y="2447460"/>
            <a:ext cx="4720599" cy="2147104"/>
            <a:chOff x="0" y="0"/>
            <a:chExt cx="1699944" cy="7731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944" cy="773197"/>
            </a:xfrm>
            <a:custGeom>
              <a:avLst/>
              <a:gdLst/>
              <a:ahLst/>
              <a:cxnLst/>
              <a:rect l="l" t="t" r="r" b="b"/>
              <a:pathLst>
                <a:path w="1699944" h="773197">
                  <a:moveTo>
                    <a:pt x="83641" y="0"/>
                  </a:moveTo>
                  <a:lnTo>
                    <a:pt x="1616302" y="0"/>
                  </a:lnTo>
                  <a:cubicBezTo>
                    <a:pt x="1638485" y="0"/>
                    <a:pt x="1659760" y="8812"/>
                    <a:pt x="1675446" y="24498"/>
                  </a:cubicBezTo>
                  <a:cubicBezTo>
                    <a:pt x="1691131" y="40184"/>
                    <a:pt x="1699944" y="61458"/>
                    <a:pt x="1699944" y="83641"/>
                  </a:cubicBezTo>
                  <a:lnTo>
                    <a:pt x="1699944" y="689556"/>
                  </a:lnTo>
                  <a:cubicBezTo>
                    <a:pt x="1699944" y="735750"/>
                    <a:pt x="1662496" y="773197"/>
                    <a:pt x="1616302" y="773197"/>
                  </a:cubicBezTo>
                  <a:lnTo>
                    <a:pt x="83641" y="773197"/>
                  </a:lnTo>
                  <a:cubicBezTo>
                    <a:pt x="61458" y="773197"/>
                    <a:pt x="40184" y="764385"/>
                    <a:pt x="24498" y="748699"/>
                  </a:cubicBezTo>
                  <a:cubicBezTo>
                    <a:pt x="8812" y="733014"/>
                    <a:pt x="0" y="711739"/>
                    <a:pt x="0" y="689556"/>
                  </a:cubicBezTo>
                  <a:lnTo>
                    <a:pt x="0" y="83641"/>
                  </a:lnTo>
                  <a:cubicBezTo>
                    <a:pt x="0" y="61458"/>
                    <a:pt x="8812" y="40184"/>
                    <a:pt x="24498" y="24498"/>
                  </a:cubicBezTo>
                  <a:cubicBezTo>
                    <a:pt x="40184" y="8812"/>
                    <a:pt x="61458" y="0"/>
                    <a:pt x="836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FFBD5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699944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51868" y="5143500"/>
            <a:ext cx="4720599" cy="1767192"/>
            <a:chOff x="0" y="0"/>
            <a:chExt cx="1699944" cy="6363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944" cy="636387"/>
            </a:xfrm>
            <a:custGeom>
              <a:avLst/>
              <a:gdLst/>
              <a:ahLst/>
              <a:cxnLst/>
              <a:rect l="l" t="t" r="r" b="b"/>
              <a:pathLst>
                <a:path w="1699944" h="636387">
                  <a:moveTo>
                    <a:pt x="83641" y="0"/>
                  </a:moveTo>
                  <a:lnTo>
                    <a:pt x="1616302" y="0"/>
                  </a:lnTo>
                  <a:cubicBezTo>
                    <a:pt x="1638485" y="0"/>
                    <a:pt x="1659760" y="8812"/>
                    <a:pt x="1675446" y="24498"/>
                  </a:cubicBezTo>
                  <a:cubicBezTo>
                    <a:pt x="1691131" y="40184"/>
                    <a:pt x="1699944" y="61458"/>
                    <a:pt x="1699944" y="83641"/>
                  </a:cubicBezTo>
                  <a:lnTo>
                    <a:pt x="1699944" y="552745"/>
                  </a:lnTo>
                  <a:cubicBezTo>
                    <a:pt x="1699944" y="574928"/>
                    <a:pt x="1691131" y="596203"/>
                    <a:pt x="1675446" y="611889"/>
                  </a:cubicBezTo>
                  <a:cubicBezTo>
                    <a:pt x="1659760" y="627575"/>
                    <a:pt x="1638485" y="636387"/>
                    <a:pt x="1616302" y="636387"/>
                  </a:cubicBezTo>
                  <a:lnTo>
                    <a:pt x="83641" y="636387"/>
                  </a:lnTo>
                  <a:cubicBezTo>
                    <a:pt x="61458" y="636387"/>
                    <a:pt x="40184" y="627575"/>
                    <a:pt x="24498" y="611889"/>
                  </a:cubicBezTo>
                  <a:cubicBezTo>
                    <a:pt x="8812" y="596203"/>
                    <a:pt x="0" y="574928"/>
                    <a:pt x="0" y="552745"/>
                  </a:cubicBezTo>
                  <a:lnTo>
                    <a:pt x="0" y="83641"/>
                  </a:lnTo>
                  <a:cubicBezTo>
                    <a:pt x="0" y="61458"/>
                    <a:pt x="8812" y="40184"/>
                    <a:pt x="24498" y="24498"/>
                  </a:cubicBezTo>
                  <a:cubicBezTo>
                    <a:pt x="40184" y="8812"/>
                    <a:pt x="61458" y="0"/>
                    <a:pt x="836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F8B00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99944" cy="674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58492" y="2901215"/>
            <a:ext cx="11129508" cy="2248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2"/>
              </a:lnSpc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Antes de saltar para as novas tecnologias, é necessário identificar seus objetivos, recursos e metas, além de se dedicar aos estudos e planejamento financeiro.</a:t>
            </a: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400719" y="3210802"/>
            <a:ext cx="3966745" cy="620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PLANEJAMENTO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951868" y="7700869"/>
            <a:ext cx="4720599" cy="2147104"/>
            <a:chOff x="0" y="0"/>
            <a:chExt cx="1699944" cy="7731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99944" cy="773197"/>
            </a:xfrm>
            <a:custGeom>
              <a:avLst/>
              <a:gdLst/>
              <a:ahLst/>
              <a:cxnLst/>
              <a:rect l="l" t="t" r="r" b="b"/>
              <a:pathLst>
                <a:path w="1699944" h="773197">
                  <a:moveTo>
                    <a:pt x="83641" y="0"/>
                  </a:moveTo>
                  <a:lnTo>
                    <a:pt x="1616302" y="0"/>
                  </a:lnTo>
                  <a:cubicBezTo>
                    <a:pt x="1638485" y="0"/>
                    <a:pt x="1659760" y="8812"/>
                    <a:pt x="1675446" y="24498"/>
                  </a:cubicBezTo>
                  <a:cubicBezTo>
                    <a:pt x="1691131" y="40184"/>
                    <a:pt x="1699944" y="61458"/>
                    <a:pt x="1699944" y="83641"/>
                  </a:cubicBezTo>
                  <a:lnTo>
                    <a:pt x="1699944" y="689556"/>
                  </a:lnTo>
                  <a:cubicBezTo>
                    <a:pt x="1699944" y="735750"/>
                    <a:pt x="1662496" y="773197"/>
                    <a:pt x="1616302" y="773197"/>
                  </a:cubicBezTo>
                  <a:lnTo>
                    <a:pt x="83641" y="773197"/>
                  </a:lnTo>
                  <a:cubicBezTo>
                    <a:pt x="61458" y="773197"/>
                    <a:pt x="40184" y="764385"/>
                    <a:pt x="24498" y="748699"/>
                  </a:cubicBezTo>
                  <a:cubicBezTo>
                    <a:pt x="8812" y="733014"/>
                    <a:pt x="0" y="711739"/>
                    <a:pt x="0" y="689556"/>
                  </a:cubicBezTo>
                  <a:lnTo>
                    <a:pt x="0" y="83641"/>
                  </a:lnTo>
                  <a:cubicBezTo>
                    <a:pt x="0" y="61458"/>
                    <a:pt x="8812" y="40184"/>
                    <a:pt x="24498" y="24498"/>
                  </a:cubicBezTo>
                  <a:cubicBezTo>
                    <a:pt x="40184" y="8812"/>
                    <a:pt x="61458" y="0"/>
                    <a:pt x="836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BF8B00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699944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158492" y="5176026"/>
            <a:ext cx="10732842" cy="2248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2"/>
              </a:lnSpc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Buscar parcerias e alianças é um meio eficiente de criar ideias e colaborar com aqueles que já atuam no campo tecnológico.</a:t>
            </a: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158492" y="7453219"/>
            <a:ext cx="10891837" cy="2248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2"/>
              </a:lnSpc>
            </a:pPr>
            <a:r>
              <a:rPr lang="en-US" sz="2948">
                <a:solidFill>
                  <a:srgbClr val="FFFFFF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Tenha uma missão clara e objetiva, considerando como a empresa pode ajudar a resolver problemas ou satisfazer necessidades no mercado.</a:t>
            </a:r>
          </a:p>
          <a:p>
            <a:pPr algn="l">
              <a:lnSpc>
                <a:spcPts val="4422"/>
              </a:lnSpc>
            </a:pPr>
            <a:endParaRPr lang="en-US" sz="2948">
              <a:solidFill>
                <a:srgbClr val="FFFFFF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631465" y="5716887"/>
            <a:ext cx="3361406" cy="620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ALIANÇAS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68487" y="8464211"/>
            <a:ext cx="3487362" cy="620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7"/>
              </a:lnSpc>
            </a:pPr>
            <a:r>
              <a:rPr lang="en-US" sz="4106" spc="-102">
                <a:solidFill>
                  <a:srgbClr val="71FDD3"/>
                </a:solidFill>
                <a:latin typeface="Poppins"/>
                <a:ea typeface="Poppins"/>
                <a:cs typeface="Poppins"/>
                <a:sym typeface="Poppins"/>
              </a:rPr>
              <a:t>PROPÓSITO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047750"/>
            <a:ext cx="16230600" cy="121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5"/>
              </a:lnSpc>
            </a:pPr>
            <a:r>
              <a:rPr lang="en-US" sz="4190" dirty="0">
                <a:solidFill>
                  <a:srgbClr val="71FDD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PLANEJAMENTO ESTRATÉGICO</a:t>
            </a:r>
            <a:r>
              <a:rPr lang="en-US" sz="4190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PARA ENTRAR NESSE NICHO</a:t>
            </a:r>
          </a:p>
          <a:p>
            <a:pPr algn="l">
              <a:lnSpc>
                <a:spcPts val="4735"/>
              </a:lnSpc>
            </a:pPr>
            <a:endParaRPr lang="en-US" sz="4190" dirty="0">
              <a:solidFill>
                <a:srgbClr val="FFFFFF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17612" y="2172310"/>
            <a:ext cx="4227474" cy="7443182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3" name="AutoShape 3"/>
          <p:cNvSpPr/>
          <p:nvPr/>
        </p:nvSpPr>
        <p:spPr>
          <a:xfrm>
            <a:off x="11342914" y="2172310"/>
            <a:ext cx="4227474" cy="7443182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AutoShape 4"/>
          <p:cNvSpPr/>
          <p:nvPr/>
        </p:nvSpPr>
        <p:spPr>
          <a:xfrm>
            <a:off x="7030263" y="2172310"/>
            <a:ext cx="4227474" cy="7443182"/>
          </a:xfrm>
          <a:prstGeom prst="rect">
            <a:avLst/>
          </a:prstGeom>
          <a:solidFill>
            <a:srgbClr val="3EDAD8"/>
          </a:solidFill>
        </p:spPr>
      </p:sp>
      <p:sp>
        <p:nvSpPr>
          <p:cNvPr id="5" name="AutoShape 5"/>
          <p:cNvSpPr/>
          <p:nvPr/>
        </p:nvSpPr>
        <p:spPr>
          <a:xfrm>
            <a:off x="2717612" y="4170346"/>
            <a:ext cx="4227474" cy="5445146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6" name="TextBox 6"/>
          <p:cNvSpPr txBox="1"/>
          <p:nvPr/>
        </p:nvSpPr>
        <p:spPr>
          <a:xfrm>
            <a:off x="3140337" y="2438553"/>
            <a:ext cx="3382025" cy="1107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38"/>
              </a:lnSpc>
              <a:spcBef>
                <a:spcPct val="0"/>
              </a:spcBef>
            </a:pPr>
            <a:r>
              <a:rPr lang="en-US" sz="3440" spc="13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RESISTÊNCIA CULTURAL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32377" y="4998592"/>
            <a:ext cx="3597944" cy="451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9"/>
              </a:lnSpc>
            </a:pPr>
            <a:r>
              <a:rPr lang="en-US" sz="2646" spc="132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 adaptação a novas tecnologias pode ser desafiadora para funcionários e parceiros, requerendo tempo e esforço para a mudança.</a:t>
            </a:r>
          </a:p>
          <a:p>
            <a:pPr algn="ctr">
              <a:lnSpc>
                <a:spcPts val="3969"/>
              </a:lnSpc>
            </a:pPr>
            <a:endParaRPr lang="en-US" sz="2646" spc="132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8" name="Group 8"/>
          <p:cNvGrpSpPr/>
          <p:nvPr/>
        </p:nvGrpSpPr>
        <p:grpSpPr>
          <a:xfrm rot="-2700000">
            <a:off x="4501364" y="3840889"/>
            <a:ext cx="659970" cy="658914"/>
            <a:chOff x="0" y="0"/>
            <a:chExt cx="6350000" cy="63398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7030263" y="4170346"/>
            <a:ext cx="4227474" cy="5445146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11" name="TextBox 11"/>
          <p:cNvSpPr txBox="1"/>
          <p:nvPr/>
        </p:nvSpPr>
        <p:spPr>
          <a:xfrm>
            <a:off x="7452988" y="2438553"/>
            <a:ext cx="3382025" cy="1107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38"/>
              </a:lnSpc>
              <a:spcBef>
                <a:spcPct val="0"/>
              </a:spcBef>
            </a:pPr>
            <a:r>
              <a:rPr lang="en-US" sz="3440" spc="13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RELEVÂNCIA LIMITADA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59245" y="5067300"/>
            <a:ext cx="2969510" cy="4008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9"/>
              </a:lnSpc>
            </a:pPr>
            <a:r>
              <a:rPr lang="en-US" sz="2646" spc="132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 adoção de novas tecnologias pode não ser o melhor caminho para todos os negócios.</a:t>
            </a:r>
          </a:p>
          <a:p>
            <a:pPr algn="ctr">
              <a:lnSpc>
                <a:spcPts val="3969"/>
              </a:lnSpc>
            </a:pPr>
            <a:endParaRPr lang="en-US" sz="2646" spc="132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13" name="Group 13"/>
          <p:cNvGrpSpPr/>
          <p:nvPr/>
        </p:nvGrpSpPr>
        <p:grpSpPr>
          <a:xfrm rot="-2700000">
            <a:off x="8814015" y="3840889"/>
            <a:ext cx="659970" cy="658914"/>
            <a:chOff x="0" y="0"/>
            <a:chExt cx="6350000" cy="6339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11342914" y="4170346"/>
            <a:ext cx="4227474" cy="5445146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16" name="TextBox 16"/>
          <p:cNvSpPr txBox="1"/>
          <p:nvPr/>
        </p:nvSpPr>
        <p:spPr>
          <a:xfrm>
            <a:off x="11554276" y="2715852"/>
            <a:ext cx="3804750" cy="55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38"/>
              </a:lnSpc>
              <a:spcBef>
                <a:spcPct val="0"/>
              </a:spcBef>
            </a:pPr>
            <a:r>
              <a:rPr lang="en-US" sz="3440" spc="13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CONCORRÊNCIA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68767" y="4998592"/>
            <a:ext cx="3175768" cy="4008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9"/>
              </a:lnSpc>
            </a:pPr>
            <a:r>
              <a:rPr lang="en-US" sz="2646" spc="132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 entrada de novos concorrentes pode ser um risco para empresas que adotam novas tecnologias.</a:t>
            </a:r>
          </a:p>
          <a:p>
            <a:pPr algn="ctr">
              <a:lnSpc>
                <a:spcPts val="3969"/>
              </a:lnSpc>
            </a:pPr>
            <a:endParaRPr lang="en-US" sz="2646" spc="132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18" name="Group 18"/>
          <p:cNvGrpSpPr/>
          <p:nvPr/>
        </p:nvGrpSpPr>
        <p:grpSpPr>
          <a:xfrm rot="-2700000">
            <a:off x="13126666" y="3840889"/>
            <a:ext cx="659970" cy="658914"/>
            <a:chOff x="0" y="0"/>
            <a:chExt cx="6350000" cy="63398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3849954" y="728285"/>
            <a:ext cx="10588092" cy="629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8"/>
              </a:lnSpc>
            </a:pPr>
            <a:r>
              <a:rPr lang="en-US" sz="437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DESAFIOS E RISCOS NESTA JORNADA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2112" y="2019596"/>
            <a:ext cx="4456220" cy="7845927"/>
          </a:xfrm>
          <a:prstGeom prst="rect">
            <a:avLst/>
          </a:prstGeom>
          <a:solidFill>
            <a:srgbClr val="9E9E9E"/>
          </a:solidFill>
        </p:spPr>
      </p:sp>
      <p:sp>
        <p:nvSpPr>
          <p:cNvPr id="3" name="AutoShape 3"/>
          <p:cNvSpPr/>
          <p:nvPr/>
        </p:nvSpPr>
        <p:spPr>
          <a:xfrm>
            <a:off x="13524122" y="2019596"/>
            <a:ext cx="4456220" cy="7845927"/>
          </a:xfrm>
          <a:prstGeom prst="rect">
            <a:avLst/>
          </a:prstGeom>
          <a:solidFill>
            <a:srgbClr val="535353"/>
          </a:solidFill>
        </p:spPr>
      </p:sp>
      <p:sp>
        <p:nvSpPr>
          <p:cNvPr id="4" name="AutoShape 4"/>
          <p:cNvSpPr/>
          <p:nvPr/>
        </p:nvSpPr>
        <p:spPr>
          <a:xfrm>
            <a:off x="8978117" y="2019596"/>
            <a:ext cx="4456220" cy="7845927"/>
          </a:xfrm>
          <a:prstGeom prst="rect">
            <a:avLst/>
          </a:prstGeom>
          <a:solidFill>
            <a:srgbClr val="6D6D6D"/>
          </a:solidFill>
        </p:spPr>
      </p:sp>
      <p:sp>
        <p:nvSpPr>
          <p:cNvPr id="5" name="AutoShape 5"/>
          <p:cNvSpPr/>
          <p:nvPr/>
        </p:nvSpPr>
        <p:spPr>
          <a:xfrm>
            <a:off x="4432112" y="4125744"/>
            <a:ext cx="4456220" cy="5739779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6" name="TextBox 6"/>
          <p:cNvSpPr txBox="1"/>
          <p:nvPr/>
        </p:nvSpPr>
        <p:spPr>
          <a:xfrm>
            <a:off x="4877710" y="2019529"/>
            <a:ext cx="3565024" cy="174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8"/>
              </a:lnSpc>
              <a:spcBef>
                <a:spcPct val="0"/>
              </a:spcBef>
            </a:pPr>
            <a:r>
              <a:rPr lang="en-US" sz="3626" spc="1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ESTUDE AS NOVAS TECNOLOGIAS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63909" y="5002929"/>
            <a:ext cx="3792626" cy="4753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</a:pPr>
            <a:r>
              <a:rPr lang="en-US" sz="2789" spc="139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Acompanhe as tendências e descubra quais tecnologias têm mais potencial para o seu negócio, com base no planejamento estratégico.</a:t>
            </a:r>
          </a:p>
          <a:p>
            <a:pPr algn="ctr">
              <a:lnSpc>
                <a:spcPts val="4184"/>
              </a:lnSpc>
            </a:pPr>
            <a:endParaRPr lang="en-US" sz="2789" spc="139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8" name="Group 8"/>
          <p:cNvGrpSpPr/>
          <p:nvPr/>
        </p:nvGrpSpPr>
        <p:grpSpPr>
          <a:xfrm rot="-2700000">
            <a:off x="6312382" y="3778461"/>
            <a:ext cx="695681" cy="694568"/>
            <a:chOff x="0" y="0"/>
            <a:chExt cx="6350000" cy="63398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8978117" y="4125744"/>
            <a:ext cx="4456220" cy="5739779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11" name="TextBox 11"/>
          <p:cNvSpPr txBox="1"/>
          <p:nvPr/>
        </p:nvSpPr>
        <p:spPr>
          <a:xfrm>
            <a:off x="9423715" y="2311832"/>
            <a:ext cx="3565024" cy="1156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8"/>
              </a:lnSpc>
              <a:spcBef>
                <a:spcPct val="0"/>
              </a:spcBef>
            </a:pPr>
            <a:r>
              <a:rPr lang="en-US" sz="3626" spc="1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INVISTA EM CAPACITAÇÃO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41133" y="5075355"/>
            <a:ext cx="3130188" cy="4753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</a:pPr>
            <a:r>
              <a:rPr lang="en-US" sz="2789" spc="139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Capacite seus funcionários para aproveitar as novas tecnologias, incentivando-os a buscar cursos e workshops.</a:t>
            </a:r>
          </a:p>
          <a:p>
            <a:pPr algn="ctr">
              <a:lnSpc>
                <a:spcPts val="4184"/>
              </a:lnSpc>
            </a:pPr>
            <a:endParaRPr lang="en-US" sz="2789" spc="139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13" name="Group 13"/>
          <p:cNvGrpSpPr/>
          <p:nvPr/>
        </p:nvGrpSpPr>
        <p:grpSpPr>
          <a:xfrm rot="-2700000">
            <a:off x="10858386" y="3778461"/>
            <a:ext cx="695681" cy="694568"/>
            <a:chOff x="0" y="0"/>
            <a:chExt cx="6350000" cy="6339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13524122" y="4125744"/>
            <a:ext cx="4456220" cy="5739779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16" name="TextBox 16"/>
          <p:cNvSpPr txBox="1"/>
          <p:nvPr/>
        </p:nvSpPr>
        <p:spPr>
          <a:xfrm>
            <a:off x="13746921" y="2311832"/>
            <a:ext cx="4010622" cy="1156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8"/>
              </a:lnSpc>
              <a:spcBef>
                <a:spcPct val="0"/>
              </a:spcBef>
            </a:pPr>
            <a:r>
              <a:rPr lang="en-US" sz="3626" spc="1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DESAFIE O MOMENTO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078429" y="5084880"/>
            <a:ext cx="3679114" cy="4753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</a:pPr>
            <a:r>
              <a:rPr lang="en-US" sz="2789" spc="139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Esteja aberto a mudanças e desafie a forma como a sua empresa opera com uma visão de futuro baseada em tecnologias disruptivas.</a:t>
            </a:r>
          </a:p>
          <a:p>
            <a:pPr algn="ctr">
              <a:lnSpc>
                <a:spcPts val="4184"/>
              </a:lnSpc>
            </a:pPr>
            <a:endParaRPr lang="en-US" sz="2789" spc="139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18" name="Group 18"/>
          <p:cNvGrpSpPr/>
          <p:nvPr/>
        </p:nvGrpSpPr>
        <p:grpSpPr>
          <a:xfrm rot="-2700000">
            <a:off x="15404391" y="3778461"/>
            <a:ext cx="695681" cy="694568"/>
            <a:chOff x="0" y="0"/>
            <a:chExt cx="6350000" cy="63398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6061" y="447072"/>
            <a:ext cx="13088404" cy="1867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8"/>
              </a:lnSpc>
            </a:pPr>
            <a:r>
              <a:rPr lang="en-US" sz="437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PRÓXIMOS PASSOS PARA EMPRESAS INTERESSADAS EM SEGUIR ESSA ESTRATÉGIA</a:t>
            </a:r>
          </a:p>
          <a:p>
            <a:pPr algn="l">
              <a:lnSpc>
                <a:spcPts val="4938"/>
              </a:lnSpc>
            </a:pPr>
            <a:endParaRPr lang="en-US" sz="437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2112" y="2019596"/>
            <a:ext cx="4456220" cy="7845927"/>
          </a:xfrm>
          <a:prstGeom prst="rect">
            <a:avLst/>
          </a:prstGeom>
          <a:solidFill>
            <a:srgbClr val="9E9E9E"/>
          </a:solidFill>
        </p:spPr>
      </p:sp>
      <p:sp>
        <p:nvSpPr>
          <p:cNvPr id="3" name="AutoShape 3"/>
          <p:cNvSpPr/>
          <p:nvPr/>
        </p:nvSpPr>
        <p:spPr>
          <a:xfrm>
            <a:off x="13524122" y="2019596"/>
            <a:ext cx="4456220" cy="7845927"/>
          </a:xfrm>
          <a:prstGeom prst="rect">
            <a:avLst/>
          </a:prstGeom>
          <a:solidFill>
            <a:srgbClr val="535353"/>
          </a:solidFill>
        </p:spPr>
      </p:sp>
      <p:sp>
        <p:nvSpPr>
          <p:cNvPr id="4" name="AutoShape 4"/>
          <p:cNvSpPr/>
          <p:nvPr/>
        </p:nvSpPr>
        <p:spPr>
          <a:xfrm>
            <a:off x="8978117" y="2019596"/>
            <a:ext cx="4456220" cy="7845927"/>
          </a:xfrm>
          <a:prstGeom prst="rect">
            <a:avLst/>
          </a:prstGeom>
          <a:solidFill>
            <a:srgbClr val="6D6D6D"/>
          </a:solidFill>
        </p:spPr>
      </p:sp>
      <p:sp>
        <p:nvSpPr>
          <p:cNvPr id="5" name="AutoShape 5"/>
          <p:cNvSpPr/>
          <p:nvPr/>
        </p:nvSpPr>
        <p:spPr>
          <a:xfrm>
            <a:off x="4432112" y="4125744"/>
            <a:ext cx="4456220" cy="5739779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6" name="TextBox 6"/>
          <p:cNvSpPr txBox="1"/>
          <p:nvPr/>
        </p:nvSpPr>
        <p:spPr>
          <a:xfrm>
            <a:off x="4597527" y="2286153"/>
            <a:ext cx="4266290" cy="174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8"/>
              </a:lnSpc>
            </a:pPr>
            <a:r>
              <a:rPr lang="en-US" sz="3626" spc="1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CONECTANDO A CONTABILIDADE</a:t>
            </a:r>
          </a:p>
          <a:p>
            <a:pPr marL="0" lvl="0" indent="0" algn="ctr">
              <a:lnSpc>
                <a:spcPts val="4678"/>
              </a:lnSpc>
              <a:spcBef>
                <a:spcPct val="0"/>
              </a:spcBef>
            </a:pPr>
            <a:endParaRPr lang="en-US" sz="3626" spc="141">
              <a:solidFill>
                <a:srgbClr val="FFFFFF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63909" y="5002929"/>
            <a:ext cx="3792626" cy="422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</a:pPr>
            <a:r>
              <a:rPr lang="en-US" sz="2789" spc="139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Concluiremos que a tecnologia é uma grande aliada da contabilidade, mais eficiência, precisão e agilidade nos processos.</a:t>
            </a:r>
          </a:p>
          <a:p>
            <a:pPr algn="ctr">
              <a:lnSpc>
                <a:spcPts val="4184"/>
              </a:lnSpc>
            </a:pPr>
            <a:endParaRPr lang="en-US" sz="2789" spc="139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8" name="Group 8"/>
          <p:cNvGrpSpPr/>
          <p:nvPr/>
        </p:nvGrpSpPr>
        <p:grpSpPr>
          <a:xfrm rot="-2700000">
            <a:off x="6312382" y="3778461"/>
            <a:ext cx="695681" cy="694568"/>
            <a:chOff x="0" y="0"/>
            <a:chExt cx="6350000" cy="63398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8978117" y="4125744"/>
            <a:ext cx="4456220" cy="5739779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11" name="TextBox 11"/>
          <p:cNvSpPr txBox="1"/>
          <p:nvPr/>
        </p:nvSpPr>
        <p:spPr>
          <a:xfrm>
            <a:off x="8978117" y="2382018"/>
            <a:ext cx="4429722" cy="1156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8"/>
              </a:lnSpc>
              <a:spcBef>
                <a:spcPct val="0"/>
              </a:spcBef>
            </a:pPr>
            <a:r>
              <a:rPr lang="en-US" sz="3626" spc="1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TRANSFORMAÇÃO DIGITAL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41133" y="5075355"/>
            <a:ext cx="3130188" cy="4753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</a:pPr>
            <a:r>
              <a:rPr lang="en-US" sz="2789" spc="139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 utilização de tecnologia na contabilidade é o primeiro passo para uma transformação digital completa na empresa.</a:t>
            </a:r>
          </a:p>
          <a:p>
            <a:pPr algn="ctr">
              <a:lnSpc>
                <a:spcPts val="4184"/>
              </a:lnSpc>
            </a:pPr>
            <a:endParaRPr lang="en-US" sz="2789" spc="139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13" name="Group 13"/>
          <p:cNvGrpSpPr/>
          <p:nvPr/>
        </p:nvGrpSpPr>
        <p:grpSpPr>
          <a:xfrm rot="-2700000">
            <a:off x="10858386" y="3778461"/>
            <a:ext cx="695681" cy="694568"/>
            <a:chOff x="0" y="0"/>
            <a:chExt cx="6350000" cy="6339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13524122" y="4125744"/>
            <a:ext cx="4456220" cy="5739779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16" name="TextBox 16"/>
          <p:cNvSpPr txBox="1"/>
          <p:nvPr/>
        </p:nvSpPr>
        <p:spPr>
          <a:xfrm>
            <a:off x="13746921" y="2311832"/>
            <a:ext cx="4010622" cy="1156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78"/>
              </a:lnSpc>
              <a:spcBef>
                <a:spcPct val="0"/>
              </a:spcBef>
            </a:pPr>
            <a:r>
              <a:rPr lang="en-US" sz="3626" spc="14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TRABALHO EM EQUIPE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53437" y="5084880"/>
            <a:ext cx="3904106" cy="422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4"/>
              </a:lnSpc>
            </a:pPr>
            <a:r>
              <a:rPr lang="en-US" sz="2789" spc="139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O contador em parceria com a tecnologia terá ainda mais capacidade de suporte a empresas e empreendedores na busca de resultados.</a:t>
            </a:r>
          </a:p>
          <a:p>
            <a:pPr algn="ctr">
              <a:lnSpc>
                <a:spcPts val="4184"/>
              </a:lnSpc>
            </a:pPr>
            <a:endParaRPr lang="en-US" sz="2789" spc="139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18" name="Group 18"/>
          <p:cNvGrpSpPr/>
          <p:nvPr/>
        </p:nvGrpSpPr>
        <p:grpSpPr>
          <a:xfrm rot="-2700000">
            <a:off x="15404391" y="3778461"/>
            <a:ext cx="695681" cy="694568"/>
            <a:chOff x="0" y="0"/>
            <a:chExt cx="6350000" cy="63398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292967" y="1057275"/>
            <a:ext cx="13088404" cy="629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38"/>
              </a:lnSpc>
            </a:pPr>
            <a:r>
              <a:rPr lang="en-US" sz="437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PORTANTO...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6399" y="3010997"/>
            <a:ext cx="8119328" cy="3840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82"/>
              </a:lnSpc>
            </a:pPr>
            <a:r>
              <a:rPr lang="en-US" sz="9692" spc="-620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Marketing e prospecção de clientes</a:t>
            </a:r>
          </a:p>
        </p:txBody>
      </p:sp>
      <p:sp>
        <p:nvSpPr>
          <p:cNvPr id="3" name="Freeform 3"/>
          <p:cNvSpPr/>
          <p:nvPr/>
        </p:nvSpPr>
        <p:spPr>
          <a:xfrm>
            <a:off x="9144000" y="1028700"/>
            <a:ext cx="7920990" cy="8229600"/>
          </a:xfrm>
          <a:custGeom>
            <a:avLst/>
            <a:gdLst/>
            <a:ahLst/>
            <a:cxnLst/>
            <a:rect l="l" t="t" r="r" b="b"/>
            <a:pathLst>
              <a:path w="7920990" h="8229600">
                <a:moveTo>
                  <a:pt x="0" y="0"/>
                </a:moveTo>
                <a:lnTo>
                  <a:pt x="7920990" y="0"/>
                </a:lnTo>
                <a:lnTo>
                  <a:pt x="79209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33600" y="4610099"/>
            <a:ext cx="14020799" cy="2590799"/>
            <a:chOff x="0" y="0"/>
            <a:chExt cx="1417393" cy="7731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7393" cy="773197"/>
            </a:xfrm>
            <a:custGeom>
              <a:avLst/>
              <a:gdLst/>
              <a:ahLst/>
              <a:cxnLst/>
              <a:rect l="l" t="t" r="r" b="b"/>
              <a:pathLst>
                <a:path w="1417393" h="773197">
                  <a:moveTo>
                    <a:pt x="103331" y="0"/>
                  </a:moveTo>
                  <a:lnTo>
                    <a:pt x="1314062" y="0"/>
                  </a:lnTo>
                  <a:cubicBezTo>
                    <a:pt x="1371130" y="0"/>
                    <a:pt x="1417393" y="46263"/>
                    <a:pt x="1417393" y="103331"/>
                  </a:cubicBezTo>
                  <a:lnTo>
                    <a:pt x="1417393" y="669867"/>
                  </a:lnTo>
                  <a:cubicBezTo>
                    <a:pt x="1417393" y="726935"/>
                    <a:pt x="1371130" y="773197"/>
                    <a:pt x="1314062" y="773197"/>
                  </a:cubicBezTo>
                  <a:lnTo>
                    <a:pt x="103331" y="773197"/>
                  </a:lnTo>
                  <a:cubicBezTo>
                    <a:pt x="46263" y="773197"/>
                    <a:pt x="0" y="726935"/>
                    <a:pt x="0" y="669867"/>
                  </a:cubicBezTo>
                  <a:lnTo>
                    <a:pt x="0" y="103331"/>
                  </a:lnTo>
                  <a:cubicBezTo>
                    <a:pt x="0" y="46263"/>
                    <a:pt x="46263" y="0"/>
                    <a:pt x="103331" y="0"/>
                  </a:cubicBezTo>
                  <a:close/>
                </a:path>
              </a:pathLst>
            </a:custGeom>
            <a:solidFill>
              <a:srgbClr val="E7E7E5">
                <a:alpha val="24706"/>
              </a:srgbClr>
            </a:solidFill>
            <a:ln w="47625" cap="rnd">
              <a:solidFill>
                <a:srgbClr val="034179">
                  <a:alpha val="24706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17393" cy="8112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997314" y="1550432"/>
            <a:ext cx="989357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00"/>
              </a:lnSpc>
            </a:pPr>
            <a:r>
              <a:rPr lang="en-US" sz="9000" spc="-225" dirty="0">
                <a:solidFill>
                  <a:schemeClr val="accent6">
                    <a:lumMod val="75000"/>
                  </a:schemeClr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REDES</a:t>
            </a:r>
            <a:r>
              <a:rPr lang="en-US" sz="9000" spc="-225" dirty="0">
                <a:solidFill>
                  <a:srgbClr val="FFC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9000" spc="-225" dirty="0">
                <a:solidFill>
                  <a:schemeClr val="accent6">
                    <a:lumMod val="75000"/>
                  </a:schemeClr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SOCIAIS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76499" y="5295900"/>
            <a:ext cx="13335000" cy="1502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pt-BR" sz="3000" spc="-66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Sete em cada dez pequenos negócios têm perfil nas redes sociais e o Instagram é a plataforma preferida. Uma pesquisa encomendada pelo Sebrae, aponta que 64% desses pequenos negócios, têm um perfil na rede de compartilhamento de fotos e vídeos.</a:t>
            </a:r>
            <a:endParaRPr lang="en-US" sz="3000" spc="-66" dirty="0">
              <a:solidFill>
                <a:schemeClr val="bg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3447109" y="3667541"/>
            <a:ext cx="11393782" cy="0"/>
          </a:xfrm>
          <a:prstGeom prst="line">
            <a:avLst/>
          </a:prstGeom>
          <a:ln w="9525" cap="flat">
            <a:solidFill>
              <a:srgbClr val="FFFFF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86B1D15-A784-F587-5CA4-B0152ABCF9BD}"/>
              </a:ext>
            </a:extLst>
          </p:cNvPr>
          <p:cNvSpPr txBox="1"/>
          <p:nvPr/>
        </p:nvSpPr>
        <p:spPr>
          <a:xfrm>
            <a:off x="3152571" y="7799318"/>
            <a:ext cx="1264920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Isso significa que, enquanto a maioria dos seus concorrentes já está no Instagram, talvez só falte você. Seu cliente já está no Instagram e o que falta é a sua presença lá.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803" b="-464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470418" y="589987"/>
            <a:ext cx="8839200" cy="13087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169"/>
              </a:lnSpc>
            </a:pPr>
            <a:r>
              <a:rPr lang="en-US" sz="9000" dirty="0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O INSTAGRAM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40509" y="1936960"/>
            <a:ext cx="4699018" cy="560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27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 A NOVA LISTA AMARELA </a:t>
            </a:r>
          </a:p>
        </p:txBody>
      </p:sp>
      <p:sp>
        <p:nvSpPr>
          <p:cNvPr id="6" name="Freeform 6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B2A9F47-6A13-C5D1-826F-2D43F82CE1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635" y="3086100"/>
            <a:ext cx="9930729" cy="603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75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CB2DEFC9-D52B-C39B-9FB3-008C14C9D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1706" y="143447"/>
            <a:ext cx="1723453" cy="1723453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10410" y="1819053"/>
            <a:ext cx="13525499" cy="1074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pt-BR" sz="34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Mas qual é a importância do Instagram para as empresas?</a:t>
            </a:r>
            <a:endParaRPr lang="en-US" sz="3400" spc="-225" dirty="0">
              <a:solidFill>
                <a:schemeClr val="accent6">
                  <a:lumMod val="75000"/>
                </a:schemeClr>
              </a:solidFill>
              <a:latin typeface="Poppins Heavy" panose="020B0604020202020204" charset="0"/>
              <a:ea typeface="Open Sauce Bold"/>
              <a:cs typeface="Poppins Heavy" panose="020B0604020202020204" charset="0"/>
              <a:sym typeface="Open Sauce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805660" y="6459712"/>
            <a:ext cx="133350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Isso significa que, enquanto a maioria dos seus concorrentes já está no Instagram, talvez só falte você. Seu cliente já está no Instagram e o que falta é a sua presença lá.</a:t>
            </a:r>
          </a:p>
        </p:txBody>
      </p:sp>
      <p:sp>
        <p:nvSpPr>
          <p:cNvPr id="22" name="AutoShape 22"/>
          <p:cNvSpPr/>
          <p:nvPr/>
        </p:nvSpPr>
        <p:spPr>
          <a:xfrm>
            <a:off x="3447109" y="3667541"/>
            <a:ext cx="11393782" cy="0"/>
          </a:xfrm>
          <a:prstGeom prst="line">
            <a:avLst/>
          </a:prstGeom>
          <a:ln w="9525" cap="flat">
            <a:solidFill>
              <a:srgbClr val="FFFFF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DA1C32C-AB1E-86EE-ADC2-9A2EADADCA88}"/>
              </a:ext>
            </a:extLst>
          </p:cNvPr>
          <p:cNvSpPr txBox="1"/>
          <p:nvPr/>
        </p:nvSpPr>
        <p:spPr>
          <a:xfrm>
            <a:off x="2831600" y="4154600"/>
            <a:ext cx="135254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Além de conectar melhor o seu público à sua companhia, a rede oferece uma variedade de recursos que aumentam a visibilidade da sua empresa para diferentes públicos.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BF7DE07-9361-872C-B86C-014838D91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933" y="8327333"/>
            <a:ext cx="1723453" cy="172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55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10410" y="1819053"/>
            <a:ext cx="13525499" cy="1074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pt-BR" sz="34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MARKETING É RELACIONAMENTO!</a:t>
            </a:r>
            <a:endParaRPr lang="en-US" sz="3400" spc="-225" dirty="0">
              <a:solidFill>
                <a:schemeClr val="accent6">
                  <a:lumMod val="75000"/>
                </a:schemeClr>
              </a:solidFill>
              <a:latin typeface="Poppins Heavy" panose="020B0604020202020204" charset="0"/>
              <a:ea typeface="Open Sauce Bold"/>
              <a:cs typeface="Poppins Heavy" panose="020B0604020202020204" charset="0"/>
              <a:sym typeface="Open Sauce Bold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3447109" y="3667541"/>
            <a:ext cx="11393782" cy="0"/>
          </a:xfrm>
          <a:prstGeom prst="line">
            <a:avLst/>
          </a:prstGeom>
          <a:ln w="9525" cap="flat">
            <a:solidFill>
              <a:srgbClr val="FFFFF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DA1C32C-AB1E-86EE-ADC2-9A2EADADCA88}"/>
              </a:ext>
            </a:extLst>
          </p:cNvPr>
          <p:cNvSpPr txBox="1"/>
          <p:nvPr/>
        </p:nvSpPr>
        <p:spPr>
          <a:xfrm>
            <a:off x="3048000" y="4229100"/>
            <a:ext cx="135254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Você confiaria seus negócios em uma pessoa que você não conhece ?</a:t>
            </a:r>
          </a:p>
        </p:txBody>
      </p:sp>
    </p:spTree>
    <p:extLst>
      <p:ext uri="{BB962C8B-B14F-4D97-AF65-F5344CB8AC3E}">
        <p14:creationId xmlns:p14="http://schemas.microsoft.com/office/powerpoint/2010/main" val="37970416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10410" y="1819053"/>
            <a:ext cx="13525499" cy="1074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pt-BR" sz="34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JÁ OUVIU FALAR EM MARKETING DE ATRAÇÃO?</a:t>
            </a:r>
            <a:endParaRPr lang="en-US" sz="3400" spc="-225" dirty="0">
              <a:solidFill>
                <a:schemeClr val="accent6">
                  <a:lumMod val="75000"/>
                </a:schemeClr>
              </a:solidFill>
              <a:latin typeface="Poppins Heavy" panose="020B0604020202020204" charset="0"/>
              <a:ea typeface="Open Sauce Bold"/>
              <a:cs typeface="Poppins Heavy" panose="020B0604020202020204" charset="0"/>
              <a:sym typeface="Open Sauce Bold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3447109" y="3667541"/>
            <a:ext cx="11393782" cy="0"/>
          </a:xfrm>
          <a:prstGeom prst="line">
            <a:avLst/>
          </a:prstGeom>
          <a:ln w="9525" cap="flat">
            <a:solidFill>
              <a:srgbClr val="FFFFF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DA1C32C-AB1E-86EE-ADC2-9A2EADADCA88}"/>
              </a:ext>
            </a:extLst>
          </p:cNvPr>
          <p:cNvSpPr txBox="1"/>
          <p:nvPr/>
        </p:nvSpPr>
        <p:spPr>
          <a:xfrm>
            <a:off x="3048000" y="4229100"/>
            <a:ext cx="1352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marketing de atração é </a:t>
            </a:r>
            <a:r>
              <a:rPr lang="pt-BR" sz="4000" dirty="0">
                <a:solidFill>
                  <a:srgbClr val="FF0000"/>
                </a:solidFill>
                <a:latin typeface="Poppins Heavy" panose="020B0604020202020204" charset="0"/>
                <a:cs typeface="Poppins Heavy" panose="020B0604020202020204" charset="0"/>
              </a:rPr>
              <a:t>consciência</a:t>
            </a: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, seu potencial cliente as vezes nem sabe que tem um problema, mais você pode alertá-lo sobre isso !</a:t>
            </a:r>
          </a:p>
        </p:txBody>
      </p:sp>
    </p:spTree>
    <p:extLst>
      <p:ext uri="{BB962C8B-B14F-4D97-AF65-F5344CB8AC3E}">
        <p14:creationId xmlns:p14="http://schemas.microsoft.com/office/powerpoint/2010/main" val="16736248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A683CB7-D428-1FEB-C833-0E437315E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91288"/>
            <a:ext cx="9906000" cy="7304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246389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5669950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10410" y="1819053"/>
            <a:ext cx="13525499" cy="1074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pt-BR" sz="34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EXISTE UM CAMINHO QUE LEVA O CLIENTE ATÉ VOCÊ !</a:t>
            </a:r>
            <a:endParaRPr lang="en-US" sz="3400" spc="-225" dirty="0">
              <a:solidFill>
                <a:schemeClr val="accent6">
                  <a:lumMod val="75000"/>
                </a:schemeClr>
              </a:solidFill>
              <a:latin typeface="Poppins Heavy" panose="020B0604020202020204" charset="0"/>
              <a:ea typeface="Open Sauce Bold"/>
              <a:cs typeface="Poppins Heavy" panose="020B0604020202020204" charset="0"/>
              <a:sym typeface="Open Sauce Bold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3447109" y="3667541"/>
            <a:ext cx="11393782" cy="0"/>
          </a:xfrm>
          <a:prstGeom prst="line">
            <a:avLst/>
          </a:prstGeom>
          <a:ln w="9525" cap="flat">
            <a:solidFill>
              <a:srgbClr val="FFFFFF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C664891-BE6A-F1DE-FA90-EBBDD6DAF67B}"/>
              </a:ext>
            </a:extLst>
          </p:cNvPr>
          <p:cNvSpPr txBox="1"/>
          <p:nvPr/>
        </p:nvSpPr>
        <p:spPr>
          <a:xfrm>
            <a:off x="2834843" y="5143500"/>
            <a:ext cx="2971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PROBLEMA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55454D-83CB-2312-FB74-400A0967862C}"/>
              </a:ext>
            </a:extLst>
          </p:cNvPr>
          <p:cNvSpPr txBox="1"/>
          <p:nvPr/>
        </p:nvSpPr>
        <p:spPr>
          <a:xfrm>
            <a:off x="8678597" y="5143500"/>
            <a:ext cx="2971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ROTA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D3CA5-9A36-2B20-60F5-540F3E25E048}"/>
              </a:ext>
            </a:extLst>
          </p:cNvPr>
          <p:cNvSpPr txBox="1"/>
          <p:nvPr/>
        </p:nvSpPr>
        <p:spPr>
          <a:xfrm>
            <a:off x="13547193" y="5143500"/>
            <a:ext cx="2971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SOLUÇÃO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8625BDF4-4881-6D9A-37DE-DF6253E3C527}"/>
              </a:ext>
            </a:extLst>
          </p:cNvPr>
          <p:cNvSpPr/>
          <p:nvPr/>
        </p:nvSpPr>
        <p:spPr>
          <a:xfrm>
            <a:off x="5883807" y="4933253"/>
            <a:ext cx="1524000" cy="9744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839E83C9-0CA9-2E6A-FC4B-48F25174791B}"/>
              </a:ext>
            </a:extLst>
          </p:cNvPr>
          <p:cNvSpPr/>
          <p:nvPr/>
        </p:nvSpPr>
        <p:spPr>
          <a:xfrm>
            <a:off x="11201400" y="4933252"/>
            <a:ext cx="1524000" cy="9744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465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5669950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C664891-BE6A-F1DE-FA90-EBBDD6DAF67B}"/>
              </a:ext>
            </a:extLst>
          </p:cNvPr>
          <p:cNvSpPr txBox="1"/>
          <p:nvPr/>
        </p:nvSpPr>
        <p:spPr>
          <a:xfrm>
            <a:off x="2733503" y="1562100"/>
            <a:ext cx="12217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rgbClr val="FF0000"/>
                </a:solidFill>
                <a:latin typeface="Poppins Heavy" panose="020B0604020202020204" charset="0"/>
                <a:cs typeface="Poppins Heavy" panose="020B0604020202020204" charset="0"/>
              </a:rPr>
              <a:t>PROBLEMA</a:t>
            </a: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 – Relate uma dificuldade que o cliente tem (ou nem sabe que tem ainda)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55454D-83CB-2312-FB74-400A0967862C}"/>
              </a:ext>
            </a:extLst>
          </p:cNvPr>
          <p:cNvSpPr txBox="1"/>
          <p:nvPr/>
        </p:nvSpPr>
        <p:spPr>
          <a:xfrm>
            <a:off x="3352800" y="3695700"/>
            <a:ext cx="108978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FFFF00"/>
                </a:solidFill>
                <a:latin typeface="Poppins Heavy" panose="020B0604020202020204" charset="0"/>
                <a:cs typeface="Poppins Heavy" panose="020B0604020202020204" charset="0"/>
              </a:rPr>
              <a:t>ROTA</a:t>
            </a: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 – Qual o Caminho que ele precisa percorrer para resolver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68D3CA5-9A36-2B20-60F5-540F3E25E048}"/>
              </a:ext>
            </a:extLst>
          </p:cNvPr>
          <p:cNvSpPr txBox="1"/>
          <p:nvPr/>
        </p:nvSpPr>
        <p:spPr>
          <a:xfrm>
            <a:off x="3352800" y="5841460"/>
            <a:ext cx="1257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00B050"/>
                </a:solidFill>
                <a:latin typeface="Poppins Heavy" panose="020B0604020202020204" charset="0"/>
                <a:cs typeface="Poppins Heavy" panose="020B0604020202020204" charset="0"/>
              </a:rPr>
              <a:t>SOLUÇÃO</a:t>
            </a: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 – Esse ponto é onde o cliente chega até você (você tem que ser a solução dele)</a:t>
            </a:r>
          </a:p>
        </p:txBody>
      </p:sp>
    </p:spTree>
    <p:extLst>
      <p:ext uri="{BB962C8B-B14F-4D97-AF65-F5344CB8AC3E}">
        <p14:creationId xmlns:p14="http://schemas.microsoft.com/office/powerpoint/2010/main" val="38954936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7A4BAD9-4FFF-76BB-8048-EF0D7EAD50A0}"/>
              </a:ext>
            </a:extLst>
          </p:cNvPr>
          <p:cNvSpPr txBox="1"/>
          <p:nvPr/>
        </p:nvSpPr>
        <p:spPr>
          <a:xfrm>
            <a:off x="2846192" y="1028700"/>
            <a:ext cx="1413999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Como criar Autoridade em redes Sociais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2286000" y="3695700"/>
            <a:ext cx="14478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Pessoas se conectam com pessoas !</a:t>
            </a:r>
          </a:p>
          <a:p>
            <a:pPr algn="ctr"/>
            <a:endParaRPr lang="pt-BR" sz="4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Portanto tenha um perfil humanizado 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(sem perder o foco, lembre-se quem você é, e o que está fazendo nas redes sociais hein! )</a:t>
            </a:r>
          </a:p>
        </p:txBody>
      </p:sp>
    </p:spTree>
    <p:extLst>
      <p:ext uri="{BB962C8B-B14F-4D97-AF65-F5344CB8AC3E}">
        <p14:creationId xmlns:p14="http://schemas.microsoft.com/office/powerpoint/2010/main" val="27205658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7A4BAD9-4FFF-76BB-8048-EF0D7EAD50A0}"/>
              </a:ext>
            </a:extLst>
          </p:cNvPr>
          <p:cNvSpPr txBox="1"/>
          <p:nvPr/>
        </p:nvSpPr>
        <p:spPr>
          <a:xfrm>
            <a:off x="6553200" y="1626257"/>
            <a:ext cx="1221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Configuração Básica do Instagram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8145605" y="4229100"/>
            <a:ext cx="90324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A Bio é simplesmente sua carta de apresentação, sua promessa clara .</a:t>
            </a:r>
          </a:p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Quem é você  !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Quem você ajuda !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Qual Benefício você gera 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EBB1CF-0C3B-A305-3832-B1EED378E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42900"/>
            <a:ext cx="4752380" cy="965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321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9144000" y="1671299"/>
            <a:ext cx="72392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Links  Clicáveis</a:t>
            </a:r>
          </a:p>
          <a:p>
            <a:pPr algn="ctr"/>
            <a:endParaRPr lang="pt-BR" sz="4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Use para colocar seu WhatsApp ou Site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EBB1CF-0C3B-A305-3832-B1EED378E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42900"/>
            <a:ext cx="4752380" cy="96556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77273F4-7E79-3DFF-2627-8073A4255A6A}"/>
              </a:ext>
            </a:extLst>
          </p:cNvPr>
          <p:cNvSpPr txBox="1"/>
          <p:nvPr/>
        </p:nvSpPr>
        <p:spPr>
          <a:xfrm>
            <a:off x="11950555" y="59055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Para criar um link clicável, use um gerador de link !</a:t>
            </a:r>
          </a:p>
        </p:txBody>
      </p:sp>
    </p:spTree>
    <p:extLst>
      <p:ext uri="{BB962C8B-B14F-4D97-AF65-F5344CB8AC3E}">
        <p14:creationId xmlns:p14="http://schemas.microsoft.com/office/powerpoint/2010/main" val="683542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8381772" y="2281178"/>
            <a:ext cx="903242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Destaques !</a:t>
            </a:r>
          </a:p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Use para se apresentar e mostrar aquilo que você faz. </a:t>
            </a: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Os destaques são na verdade um “salvamento de storys).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EBB1CF-0C3B-A305-3832-B1EED378E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42900"/>
            <a:ext cx="4752380" cy="96556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77273F4-7E79-3DFF-2627-8073A4255A6A}"/>
              </a:ext>
            </a:extLst>
          </p:cNvPr>
          <p:cNvSpPr txBox="1"/>
          <p:nvPr/>
        </p:nvSpPr>
        <p:spPr>
          <a:xfrm>
            <a:off x="9982200" y="6286500"/>
            <a:ext cx="662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Tenha sempre um Destaque “Sobre Mim, ou “quem sou eu”</a:t>
            </a:r>
          </a:p>
        </p:txBody>
      </p:sp>
    </p:spTree>
    <p:extLst>
      <p:ext uri="{BB962C8B-B14F-4D97-AF65-F5344CB8AC3E}">
        <p14:creationId xmlns:p14="http://schemas.microsoft.com/office/powerpoint/2010/main" val="14568569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8381772" y="2281178"/>
            <a:ext cx="903242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Feeds !</a:t>
            </a:r>
          </a:p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São as Publicações que são feitas no seu perfil 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EBB1CF-0C3B-A305-3832-B1EED378E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42900"/>
            <a:ext cx="4752380" cy="96556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77273F4-7E79-3DFF-2627-8073A4255A6A}"/>
              </a:ext>
            </a:extLst>
          </p:cNvPr>
          <p:cNvSpPr txBox="1"/>
          <p:nvPr/>
        </p:nvSpPr>
        <p:spPr>
          <a:xfrm>
            <a:off x="9372600" y="5605165"/>
            <a:ext cx="75081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Você tem como fixar no topo até 3 publicações, use para aumentar sua autoridade, se apresentar e oferecer algo para seu cliente. </a:t>
            </a:r>
          </a:p>
        </p:txBody>
      </p:sp>
    </p:spTree>
    <p:extLst>
      <p:ext uri="{BB962C8B-B14F-4D97-AF65-F5344CB8AC3E}">
        <p14:creationId xmlns:p14="http://schemas.microsoft.com/office/powerpoint/2010/main" val="3875272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8305800" y="1638300"/>
            <a:ext cx="90324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Lembre-se </a:t>
            </a:r>
          </a:p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Escolha um nicho que você domine e fale disso incansavelmente, até você ser reconhecido como autoridade no tema.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EBB1CF-0C3B-A305-3832-B1EED378E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42900"/>
            <a:ext cx="4752380" cy="96556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77273F4-7E79-3DFF-2627-8073A4255A6A}"/>
              </a:ext>
            </a:extLst>
          </p:cNvPr>
          <p:cNvSpPr txBox="1"/>
          <p:nvPr/>
        </p:nvSpPr>
        <p:spPr>
          <a:xfrm>
            <a:off x="9372600" y="5024228"/>
            <a:ext cx="75081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Repetição gera percepção de autoridade !</a:t>
            </a:r>
          </a:p>
        </p:txBody>
      </p:sp>
    </p:spTree>
    <p:extLst>
      <p:ext uri="{BB962C8B-B14F-4D97-AF65-F5344CB8AC3E}">
        <p14:creationId xmlns:p14="http://schemas.microsoft.com/office/powerpoint/2010/main" val="1509169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8305800" y="1638300"/>
            <a:ext cx="903242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Já ouviu falar em iscas Digitais ? </a:t>
            </a:r>
          </a:p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Você com certeza já caiu em alguma ! </a:t>
            </a:r>
          </a:p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EBB1CF-0C3B-A305-3832-B1EED378E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42900"/>
            <a:ext cx="4752380" cy="96556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77273F4-7E79-3DFF-2627-8073A4255A6A}"/>
              </a:ext>
            </a:extLst>
          </p:cNvPr>
          <p:cNvSpPr txBox="1"/>
          <p:nvPr/>
        </p:nvSpPr>
        <p:spPr>
          <a:xfrm>
            <a:off x="9356387" y="4220605"/>
            <a:ext cx="7508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Vou te mostrar na Prática 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1324AEF-9CE7-21CE-F13C-1B635EC33BB0}"/>
              </a:ext>
            </a:extLst>
          </p:cNvPr>
          <p:cNvSpPr txBox="1"/>
          <p:nvPr/>
        </p:nvSpPr>
        <p:spPr>
          <a:xfrm>
            <a:off x="9356386" y="6298204"/>
            <a:ext cx="75081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algn="ctr"/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Digite a palavra </a:t>
            </a:r>
            <a:r>
              <a:rPr lang="pt-BR" sz="3000" dirty="0">
                <a:solidFill>
                  <a:srgbClr val="FF0000"/>
                </a:solidFill>
                <a:latin typeface="Poppins Heavy" panose="020B0604020202020204" charset="0"/>
                <a:cs typeface="Poppins Heavy" panose="020B0604020202020204" charset="0"/>
              </a:rPr>
              <a:t>“EBOOK” </a:t>
            </a:r>
            <a:r>
              <a:rPr lang="pt-BR" sz="3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e veja a mágica acontecer </a:t>
            </a:r>
          </a:p>
        </p:txBody>
      </p:sp>
    </p:spTree>
    <p:extLst>
      <p:ext uri="{BB962C8B-B14F-4D97-AF65-F5344CB8AC3E}">
        <p14:creationId xmlns:p14="http://schemas.microsoft.com/office/powerpoint/2010/main" val="7773556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3328481" y="1336982"/>
            <a:ext cx="121184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O que é preciso para criar iscas Digitais ? </a:t>
            </a:r>
          </a:p>
          <a:p>
            <a:pPr algn="ctr"/>
            <a:endParaRPr lang="pt-BR" sz="35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7273F4-7E79-3DFF-2627-8073A4255A6A}"/>
              </a:ext>
            </a:extLst>
          </p:cNvPr>
          <p:cNvSpPr txBox="1"/>
          <p:nvPr/>
        </p:nvSpPr>
        <p:spPr>
          <a:xfrm>
            <a:off x="3507747" y="3162300"/>
            <a:ext cx="1246119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0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Criar o conteúdo (</a:t>
            </a:r>
            <a:r>
              <a:rPr lang="pt-BR" sz="4000" dirty="0" err="1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chatGpt</a:t>
            </a: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 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Formatar o layout (Canva)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Subir o conteúdo (Google Drive/Dropbox)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Parametrizar o acesso (</a:t>
            </a:r>
            <a:r>
              <a:rPr lang="pt-BR" sz="4000" dirty="0" err="1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Manychat</a:t>
            </a:r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933473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2BB4434-2A6F-71EE-5BDE-1D8CA4B55793}"/>
              </a:ext>
            </a:extLst>
          </p:cNvPr>
          <p:cNvSpPr txBox="1"/>
          <p:nvPr/>
        </p:nvSpPr>
        <p:spPr>
          <a:xfrm>
            <a:off x="211965" y="495300"/>
            <a:ext cx="121184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Posso Fazer Tráfego Pago ?</a:t>
            </a:r>
          </a:p>
          <a:p>
            <a:pPr algn="ctr"/>
            <a:endParaRPr lang="pt-BR" sz="3500" dirty="0">
              <a:solidFill>
                <a:schemeClr val="bg1"/>
              </a:solidFill>
              <a:latin typeface="Poppins Heavy" panose="020B0604020202020204" charset="0"/>
              <a:cs typeface="Poppins Heavy" panose="020B060402020202020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7273F4-7E79-3DFF-2627-8073A4255A6A}"/>
              </a:ext>
            </a:extLst>
          </p:cNvPr>
          <p:cNvSpPr txBox="1"/>
          <p:nvPr/>
        </p:nvSpPr>
        <p:spPr>
          <a:xfrm>
            <a:off x="9997149" y="353547"/>
            <a:ext cx="80788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  <a:latin typeface="Poppins Heavy" panose="020B0604020202020204" charset="0"/>
                <a:cs typeface="Poppins Heavy" panose="020B0604020202020204" charset="0"/>
              </a:rPr>
              <a:t>Eu recomendo começar pelo Impulsionamento do Instagram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635571B-B341-EC15-4C1D-CA2F1D75CE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474" y="1361114"/>
            <a:ext cx="4699018" cy="8666777"/>
          </a:xfrm>
          <a:prstGeom prst="rect">
            <a:avLst/>
          </a:prstGeom>
        </p:spPr>
      </p:pic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7DE649A2-12FF-45F9-FFB4-45A995EA033D}"/>
              </a:ext>
            </a:extLst>
          </p:cNvPr>
          <p:cNvSpPr/>
          <p:nvPr/>
        </p:nvSpPr>
        <p:spPr>
          <a:xfrm rot="14066397">
            <a:off x="5139811" y="8214351"/>
            <a:ext cx="459952" cy="7620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5FB782F-2333-F430-00EB-17FD37BA7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878" y="1369210"/>
            <a:ext cx="4463112" cy="867737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46CF6770-10CE-F297-BF8D-92DAC200D3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240" y="1361114"/>
            <a:ext cx="4724172" cy="87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30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-4794461" y="2657697"/>
            <a:ext cx="10559589" cy="4699017"/>
          </a:xfrm>
          <a:custGeom>
            <a:avLst/>
            <a:gdLst/>
            <a:ahLst/>
            <a:cxnLst/>
            <a:rect l="l" t="t" r="r" b="b"/>
            <a:pathLst>
              <a:path w="10559589" h="4699017">
                <a:moveTo>
                  <a:pt x="0" y="4699017"/>
                </a:moveTo>
                <a:lnTo>
                  <a:pt x="10559589" y="4699017"/>
                </a:lnTo>
                <a:lnTo>
                  <a:pt x="10559589" y="0"/>
                </a:lnTo>
                <a:lnTo>
                  <a:pt x="0" y="0"/>
                </a:lnTo>
                <a:lnTo>
                  <a:pt x="0" y="469901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5730FF-C7AC-73E1-1511-9942175B8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57468"/>
            <a:ext cx="5193507" cy="957205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615EEC7-9D78-4406-D157-652EE2C8A3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57469"/>
            <a:ext cx="4699018" cy="957205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A40826A-F2BB-A870-A66B-9F748BE56A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311" y="357468"/>
            <a:ext cx="5193506" cy="957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691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23214" y="2768618"/>
            <a:ext cx="5038657" cy="5148053"/>
          </a:xfrm>
          <a:custGeom>
            <a:avLst/>
            <a:gdLst/>
            <a:ahLst/>
            <a:cxnLst/>
            <a:rect l="l" t="t" r="r" b="b"/>
            <a:pathLst>
              <a:path w="5038657" h="5148053">
                <a:moveTo>
                  <a:pt x="0" y="0"/>
                </a:moveTo>
                <a:lnTo>
                  <a:pt x="5038658" y="0"/>
                </a:lnTo>
                <a:lnTo>
                  <a:pt x="5038658" y="5148054"/>
                </a:lnTo>
                <a:lnTo>
                  <a:pt x="0" y="5148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37704" y="237637"/>
            <a:ext cx="14599915" cy="1420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6"/>
              </a:lnSpc>
            </a:pPr>
            <a:r>
              <a:rPr lang="en-US" sz="8297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Defina sua área de atuação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9149" y="3339120"/>
            <a:ext cx="8884364" cy="759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10"/>
              </a:lnSpc>
            </a:pP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Qual o seu Nicho de Mercado 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08690" y="4715256"/>
            <a:ext cx="10102310" cy="759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10"/>
              </a:lnSpc>
            </a:pP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Qual o Perfil do seu cliente Ideal 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0676" y="6092763"/>
            <a:ext cx="11712537" cy="759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10"/>
              </a:lnSpc>
            </a:pP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Qual a </a:t>
            </a:r>
            <a:r>
              <a:rPr lang="en-US" sz="4364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364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geográfica</a:t>
            </a: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4364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você</a:t>
            </a: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364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atende</a:t>
            </a: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08690" y="7489113"/>
            <a:ext cx="10102310" cy="731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10"/>
              </a:lnSpc>
            </a:pP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Seu </a:t>
            </a:r>
            <a:r>
              <a:rPr lang="en-US" sz="4364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Escritório</a:t>
            </a: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é </a:t>
            </a:r>
            <a:r>
              <a:rPr lang="en-US" sz="4364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Fisico</a:t>
            </a: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364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</a:t>
            </a:r>
            <a:r>
              <a:rPr lang="en-US" sz="4364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On-Line ?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5862" y="3243873"/>
            <a:ext cx="6856693" cy="4714369"/>
          </a:xfrm>
          <a:custGeom>
            <a:avLst/>
            <a:gdLst/>
            <a:ahLst/>
            <a:cxnLst/>
            <a:rect l="l" t="t" r="r" b="b"/>
            <a:pathLst>
              <a:path w="6856693" h="4714369">
                <a:moveTo>
                  <a:pt x="0" y="0"/>
                </a:moveTo>
                <a:lnTo>
                  <a:pt x="6856693" y="0"/>
                </a:lnTo>
                <a:lnTo>
                  <a:pt x="6856693" y="4714369"/>
                </a:lnTo>
                <a:lnTo>
                  <a:pt x="0" y="4714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28986" y="237637"/>
            <a:ext cx="12228835" cy="1420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6"/>
              </a:lnSpc>
            </a:pPr>
            <a:r>
              <a:rPr lang="en-US" sz="8297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Defina suas Estratégias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79438" y="2688921"/>
            <a:ext cx="6769745" cy="995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4"/>
              </a:lnSpc>
            </a:pPr>
            <a:r>
              <a:rPr lang="en-US" sz="5803" spc="13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Prospecção Ativa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60648" y="4332849"/>
            <a:ext cx="8408152" cy="995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24"/>
              </a:lnSpc>
            </a:pPr>
            <a:r>
              <a:rPr lang="en-US" sz="5803" spc="133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Prospecção</a:t>
            </a:r>
            <a:r>
              <a:rPr lang="en-US" sz="5803" spc="133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803" spc="133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Passiva</a:t>
            </a:r>
            <a:endParaRPr lang="en-US" sz="5803" spc="133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29952" y="5975005"/>
            <a:ext cx="8891248" cy="995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24"/>
              </a:lnSpc>
            </a:pPr>
            <a:r>
              <a:rPr lang="en-US" sz="5803" spc="133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Sistema de Indicação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69564" y="7618933"/>
            <a:ext cx="8499235" cy="995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24"/>
              </a:lnSpc>
            </a:pPr>
            <a:r>
              <a:rPr lang="en-US" sz="5803" spc="133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Sistema de Parceria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62400" y="2476500"/>
            <a:ext cx="9983941" cy="7200917"/>
          </a:xfrm>
          <a:custGeom>
            <a:avLst/>
            <a:gdLst/>
            <a:ahLst/>
            <a:cxnLst/>
            <a:rect l="l" t="t" r="r" b="b"/>
            <a:pathLst>
              <a:path w="9983941" h="7200917">
                <a:moveTo>
                  <a:pt x="0" y="0"/>
                </a:moveTo>
                <a:lnTo>
                  <a:pt x="9983941" y="0"/>
                </a:lnTo>
                <a:lnTo>
                  <a:pt x="9983941" y="7200917"/>
                </a:lnTo>
                <a:lnTo>
                  <a:pt x="0" y="72009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92036"/>
            <a:ext cx="16573032" cy="1488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64"/>
              </a:lnSpc>
            </a:pPr>
            <a:r>
              <a:rPr lang="en-US" sz="8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OPERACIONAL</a:t>
            </a:r>
            <a:r>
              <a:rPr lang="en-US" sz="8688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X ESTRATÉGICO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76341" y="1562100"/>
            <a:ext cx="7720042" cy="8154382"/>
          </a:xfrm>
          <a:custGeom>
            <a:avLst/>
            <a:gdLst/>
            <a:ahLst/>
            <a:cxnLst/>
            <a:rect l="l" t="t" r="r" b="b"/>
            <a:pathLst>
              <a:path w="7720042" h="8154382">
                <a:moveTo>
                  <a:pt x="0" y="0"/>
                </a:moveTo>
                <a:lnTo>
                  <a:pt x="7720042" y="0"/>
                </a:lnTo>
                <a:lnTo>
                  <a:pt x="7720042" y="8154382"/>
                </a:lnTo>
                <a:lnTo>
                  <a:pt x="0" y="815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08529" y="7994798"/>
            <a:ext cx="2118431" cy="2149327"/>
          </a:xfrm>
          <a:custGeom>
            <a:avLst/>
            <a:gdLst/>
            <a:ahLst/>
            <a:cxnLst/>
            <a:rect l="l" t="t" r="r" b="b"/>
            <a:pathLst>
              <a:path w="2118431" h="2149327">
                <a:moveTo>
                  <a:pt x="0" y="0"/>
                </a:moveTo>
                <a:lnTo>
                  <a:pt x="2118431" y="0"/>
                </a:lnTo>
                <a:lnTo>
                  <a:pt x="2118431" y="2149327"/>
                </a:lnTo>
                <a:lnTo>
                  <a:pt x="0" y="21493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046982" y="129694"/>
            <a:ext cx="2061742" cy="2148107"/>
          </a:xfrm>
          <a:custGeom>
            <a:avLst/>
            <a:gdLst/>
            <a:ahLst/>
            <a:cxnLst/>
            <a:rect l="l" t="t" r="r" b="b"/>
            <a:pathLst>
              <a:path w="2061742" h="2148107">
                <a:moveTo>
                  <a:pt x="0" y="0"/>
                </a:moveTo>
                <a:lnTo>
                  <a:pt x="2061743" y="0"/>
                </a:lnTo>
                <a:lnTo>
                  <a:pt x="2061743" y="2148108"/>
                </a:lnTo>
                <a:lnTo>
                  <a:pt x="0" y="2148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41396" y="148802"/>
            <a:ext cx="14234333" cy="1021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64"/>
              </a:lnSpc>
            </a:pPr>
            <a:r>
              <a:rPr lang="en-US" sz="5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Áreas de  Atuação na Contabilidade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815210" y="2449751"/>
            <a:ext cx="4195213" cy="7386380"/>
          </a:xfrm>
          <a:prstGeom prst="rect">
            <a:avLst/>
          </a:prstGeom>
          <a:solidFill>
            <a:srgbClr val="9E9E9E"/>
          </a:solidFill>
        </p:spPr>
      </p:sp>
      <p:sp>
        <p:nvSpPr>
          <p:cNvPr id="3" name="AutoShape 3"/>
          <p:cNvSpPr/>
          <p:nvPr/>
        </p:nvSpPr>
        <p:spPr>
          <a:xfrm>
            <a:off x="13424669" y="2449751"/>
            <a:ext cx="4195213" cy="7386380"/>
          </a:xfrm>
          <a:prstGeom prst="rect">
            <a:avLst/>
          </a:prstGeom>
          <a:solidFill>
            <a:srgbClr val="535353"/>
          </a:solidFill>
        </p:spPr>
      </p:sp>
      <p:sp>
        <p:nvSpPr>
          <p:cNvPr id="4" name="AutoShape 4"/>
          <p:cNvSpPr/>
          <p:nvPr/>
        </p:nvSpPr>
        <p:spPr>
          <a:xfrm>
            <a:off x="9094949" y="2449751"/>
            <a:ext cx="4195213" cy="7386380"/>
          </a:xfrm>
          <a:prstGeom prst="rect">
            <a:avLst/>
          </a:prstGeom>
          <a:solidFill>
            <a:srgbClr val="6D6D6D"/>
          </a:solidFill>
        </p:spPr>
      </p:sp>
      <p:sp>
        <p:nvSpPr>
          <p:cNvPr id="5" name="AutoShape 5"/>
          <p:cNvSpPr/>
          <p:nvPr/>
        </p:nvSpPr>
        <p:spPr>
          <a:xfrm>
            <a:off x="4815210" y="4432540"/>
            <a:ext cx="4195213" cy="5403592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6" name="TextBox 6"/>
          <p:cNvSpPr txBox="1"/>
          <p:nvPr/>
        </p:nvSpPr>
        <p:spPr>
          <a:xfrm>
            <a:off x="4970937" y="3239863"/>
            <a:ext cx="4016407" cy="549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04"/>
              </a:lnSpc>
              <a:spcBef>
                <a:spcPct val="0"/>
              </a:spcBef>
            </a:pPr>
            <a:r>
              <a:rPr lang="en-US" sz="3414" spc="13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VENDAS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27573" y="5234833"/>
            <a:ext cx="3570486" cy="302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9"/>
              </a:lnSpc>
            </a:pPr>
            <a:r>
              <a:rPr lang="en-US" sz="3226" spc="161" dirty="0" err="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Transformar</a:t>
            </a:r>
            <a:r>
              <a:rPr lang="en-US" sz="3226" spc="161" dirty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 o lead </a:t>
            </a:r>
            <a:r>
              <a:rPr lang="en-US" sz="3226" spc="161" dirty="0" err="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qualificado</a:t>
            </a:r>
            <a:r>
              <a:rPr lang="en-US" sz="3226" spc="161" dirty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3226" spc="161" dirty="0" err="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pelo</a:t>
            </a:r>
            <a:r>
              <a:rPr lang="en-US" sz="3226" spc="161" dirty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 marketing </a:t>
            </a:r>
            <a:r>
              <a:rPr lang="en-US" sz="3226" spc="161" dirty="0" err="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em</a:t>
            </a:r>
            <a:r>
              <a:rPr lang="en-US" sz="3226" spc="161" dirty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 um cliente de </a:t>
            </a:r>
            <a:r>
              <a:rPr lang="en-US" sz="3226" spc="161" dirty="0" err="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alta</a:t>
            </a:r>
            <a:r>
              <a:rPr lang="en-US" sz="3226" spc="161" dirty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3226" spc="161" dirty="0" err="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lucratividade</a:t>
            </a:r>
            <a:endParaRPr lang="en-US" sz="3226" spc="161" dirty="0">
              <a:solidFill>
                <a:srgbClr val="191919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8" name="Group 8"/>
          <p:cNvGrpSpPr/>
          <p:nvPr/>
        </p:nvGrpSpPr>
        <p:grpSpPr>
          <a:xfrm rot="-2700000">
            <a:off x="6585350" y="4105597"/>
            <a:ext cx="654934" cy="653886"/>
            <a:chOff x="0" y="0"/>
            <a:chExt cx="6350000" cy="63398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9094949" y="4432540"/>
            <a:ext cx="4195213" cy="5403592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11" name="TextBox 11"/>
          <p:cNvSpPr txBox="1"/>
          <p:nvPr/>
        </p:nvSpPr>
        <p:spPr>
          <a:xfrm>
            <a:off x="9115366" y="3267390"/>
            <a:ext cx="4170267" cy="549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04"/>
              </a:lnSpc>
              <a:spcBef>
                <a:spcPct val="0"/>
              </a:spcBef>
            </a:pPr>
            <a:r>
              <a:rPr lang="en-US" sz="3414" spc="133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PRODUTO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37567" y="5048250"/>
            <a:ext cx="3778543" cy="423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9"/>
              </a:lnSpc>
            </a:pPr>
            <a:r>
              <a:rPr lang="en-US" sz="3226" spc="16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Transformar o sucesso dos clientes em mais receitas para a empresa e assim aumentar o ticket médio.</a:t>
            </a:r>
          </a:p>
        </p:txBody>
      </p:sp>
      <p:grpSp>
        <p:nvGrpSpPr>
          <p:cNvPr id="13" name="Group 13"/>
          <p:cNvGrpSpPr/>
          <p:nvPr/>
        </p:nvGrpSpPr>
        <p:grpSpPr>
          <a:xfrm rot="-2700000">
            <a:off x="10865089" y="4105597"/>
            <a:ext cx="654934" cy="653886"/>
            <a:chOff x="0" y="0"/>
            <a:chExt cx="6350000" cy="6339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15" name="AutoShape 15"/>
          <p:cNvSpPr/>
          <p:nvPr/>
        </p:nvSpPr>
        <p:spPr>
          <a:xfrm>
            <a:off x="13424669" y="4432540"/>
            <a:ext cx="4195213" cy="5403592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16" name="TextBox 16"/>
          <p:cNvSpPr txBox="1"/>
          <p:nvPr/>
        </p:nvSpPr>
        <p:spPr>
          <a:xfrm>
            <a:off x="13634418" y="3374860"/>
            <a:ext cx="3775714" cy="549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04"/>
              </a:lnSpc>
              <a:spcBef>
                <a:spcPct val="0"/>
              </a:spcBef>
            </a:pPr>
            <a:r>
              <a:rPr lang="en-US" sz="3414" spc="133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OPERAÇÕES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34695" y="5311984"/>
            <a:ext cx="3675437" cy="362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9"/>
              </a:lnSpc>
            </a:pPr>
            <a:r>
              <a:rPr lang="en-US" sz="3226" spc="16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Apoiar em áreas, performarem, entregarem as demandas nos prazos e da maneira correta.</a:t>
            </a:r>
          </a:p>
        </p:txBody>
      </p:sp>
      <p:grpSp>
        <p:nvGrpSpPr>
          <p:cNvPr id="18" name="Group 18"/>
          <p:cNvGrpSpPr/>
          <p:nvPr/>
        </p:nvGrpSpPr>
        <p:grpSpPr>
          <a:xfrm rot="-2700000">
            <a:off x="15194808" y="4105597"/>
            <a:ext cx="654934" cy="653886"/>
            <a:chOff x="0" y="0"/>
            <a:chExt cx="6350000" cy="63398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265002" y="728285"/>
            <a:ext cx="16145130" cy="629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8"/>
              </a:lnSpc>
            </a:pPr>
            <a:r>
              <a:rPr lang="en-US" sz="437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 PILARES DE UMA CONTABILIDADE LUCRATIVA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58072" y="2449751"/>
            <a:ext cx="4195213" cy="7386380"/>
          </a:xfrm>
          <a:prstGeom prst="rect">
            <a:avLst/>
          </a:prstGeom>
          <a:solidFill>
            <a:srgbClr val="9E9E9E"/>
          </a:solidFill>
        </p:spPr>
      </p:sp>
      <p:sp>
        <p:nvSpPr>
          <p:cNvPr id="22" name="AutoShape 22"/>
          <p:cNvSpPr/>
          <p:nvPr/>
        </p:nvSpPr>
        <p:spPr>
          <a:xfrm>
            <a:off x="458072" y="4432540"/>
            <a:ext cx="4195213" cy="5403592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sp>
        <p:nvSpPr>
          <p:cNvPr id="23" name="TextBox 23"/>
          <p:cNvSpPr txBox="1"/>
          <p:nvPr/>
        </p:nvSpPr>
        <p:spPr>
          <a:xfrm>
            <a:off x="613799" y="3239863"/>
            <a:ext cx="4016407" cy="549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04"/>
              </a:lnSpc>
              <a:spcBef>
                <a:spcPct val="0"/>
              </a:spcBef>
            </a:pPr>
            <a:r>
              <a:rPr lang="en-US" sz="3414" spc="13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MARKETING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70436" y="5234833"/>
            <a:ext cx="3570486" cy="423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9"/>
              </a:lnSpc>
            </a:pPr>
            <a:r>
              <a:rPr lang="en-US" sz="3226" spc="161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Gerar demanda de leads qualificados e prontos para serem convertidos em clientes. </a:t>
            </a:r>
          </a:p>
        </p:txBody>
      </p:sp>
      <p:grpSp>
        <p:nvGrpSpPr>
          <p:cNvPr id="25" name="Group 25"/>
          <p:cNvGrpSpPr/>
          <p:nvPr/>
        </p:nvGrpSpPr>
        <p:grpSpPr>
          <a:xfrm rot="-2700000">
            <a:off x="2228212" y="4105597"/>
            <a:ext cx="654934" cy="653886"/>
            <a:chOff x="0" y="0"/>
            <a:chExt cx="6350000" cy="63398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18321" y="198476"/>
            <a:ext cx="9251359" cy="1488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64"/>
              </a:lnSpc>
            </a:pPr>
            <a:r>
              <a:rPr lang="en-US" sz="8688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PLANO DE AÇÃO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4411" y="1949548"/>
            <a:ext cx="17563589" cy="133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5100" spc="-132" dirty="0" err="1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Transformando</a:t>
            </a:r>
            <a:r>
              <a:rPr lang="en-US" sz="5100" spc="-132" dirty="0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seu </a:t>
            </a:r>
            <a:r>
              <a:rPr lang="en-US" sz="5100" spc="-132" dirty="0" err="1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Escritório</a:t>
            </a:r>
            <a:r>
              <a:rPr lang="en-US" sz="5100" spc="-132" dirty="0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100" spc="-132" dirty="0" err="1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Operacional</a:t>
            </a:r>
            <a:r>
              <a:rPr lang="en-US" sz="5100" spc="-132" dirty="0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100" spc="-132" dirty="0" err="1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</a:t>
            </a:r>
            <a:r>
              <a:rPr lang="en-US" sz="5100" spc="-132" dirty="0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um </a:t>
            </a:r>
            <a:r>
              <a:rPr lang="en-US" sz="5100" spc="-132" dirty="0" err="1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Escritório</a:t>
            </a:r>
            <a:r>
              <a:rPr lang="en-US" sz="5100" spc="-132" dirty="0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5100" spc="-132" dirty="0" err="1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Negócios</a:t>
            </a:r>
            <a:r>
              <a:rPr lang="en-US" sz="5100" spc="-132" dirty="0">
                <a:solidFill>
                  <a:srgbClr val="3EDAD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95600" y="3924300"/>
            <a:ext cx="13677389" cy="5506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Técnica de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vendas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de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alta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conversão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Mudança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mentalidade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do Cliente.</a:t>
            </a:r>
          </a:p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Gestão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operacional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Compartilhada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Inovação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Tecnologia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Marketing Digital</a:t>
            </a:r>
          </a:p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Mais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gestão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estratégica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Menos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operacional</a:t>
            </a:r>
            <a:r>
              <a:rPr lang="en-US" sz="5199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5108" y="295999"/>
            <a:ext cx="11402896" cy="9925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</a:pP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FACEBOOK E INSTAGRAM (PROFISSIONAL);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4260"/>
              </a:lnSpc>
            </a:pP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WhatsApp business; 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4260"/>
              </a:lnSpc>
            </a:pP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E-mail Marketing; (Mailchimp </a:t>
            </a: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gratuito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)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4260"/>
              </a:lnSpc>
            </a:pP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Youtube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com </a:t>
            </a: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conteúdo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profissional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;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4260"/>
              </a:lnSpc>
            </a:pP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Canvas.com (</a:t>
            </a: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Edição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de Imagens);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4260"/>
              </a:lnSpc>
            </a:pP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CHATGPT (INTELIGÊNCIA ARTIFICIAL)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4260"/>
              </a:lnSpc>
            </a:pP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Manychat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(Instagram)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4260"/>
              </a:lnSpc>
            </a:pP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Calima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(Software Contábil </a:t>
            </a: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gratuito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).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algn="l">
              <a:lnSpc>
                <a:spcPts val="4260"/>
              </a:lnSpc>
            </a:pP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Wix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e </a:t>
            </a: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Wordpress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(Sites </a:t>
            </a:r>
            <a:r>
              <a:rPr lang="en-US" sz="3770" dirty="0" err="1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Gratuitos</a:t>
            </a:r>
            <a:r>
              <a:rPr lang="en-US" sz="3770" dirty="0">
                <a:solidFill>
                  <a:srgbClr val="3EDAD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)</a:t>
            </a:r>
          </a:p>
          <a:p>
            <a:pPr algn="l">
              <a:lnSpc>
                <a:spcPts val="4260"/>
              </a:lnSpc>
            </a:pPr>
            <a:endParaRPr lang="en-US" sz="3770" dirty="0">
              <a:solidFill>
                <a:srgbClr val="3EDAD8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1998004" y="1780451"/>
            <a:ext cx="7591806" cy="8229600"/>
          </a:xfrm>
          <a:custGeom>
            <a:avLst/>
            <a:gdLst/>
            <a:ahLst/>
            <a:cxnLst/>
            <a:rect l="l" t="t" r="r" b="b"/>
            <a:pathLst>
              <a:path w="7591806" h="8229600">
                <a:moveTo>
                  <a:pt x="0" y="0"/>
                </a:moveTo>
                <a:lnTo>
                  <a:pt x="7591806" y="0"/>
                </a:lnTo>
                <a:lnTo>
                  <a:pt x="75918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19200" y="876300"/>
            <a:ext cx="11582400" cy="6336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Muito</a:t>
            </a: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Obrigado !</a:t>
            </a:r>
          </a:p>
          <a:p>
            <a:pPr algn="ctr">
              <a:lnSpc>
                <a:spcPts val="12880"/>
              </a:lnSpc>
            </a:pPr>
            <a:r>
              <a:rPr lang="en-US" sz="4000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edsonramos@atualassessoriacontabil.com.br</a:t>
            </a:r>
            <a:endParaRPr lang="en-US" sz="4000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2880"/>
              </a:lnSpc>
            </a:pP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69 –99235-9537</a:t>
            </a:r>
          </a:p>
          <a:p>
            <a:pPr algn="ctr">
              <a:lnSpc>
                <a:spcPts val="12880"/>
              </a:lnSpc>
            </a:pPr>
            <a:r>
              <a:rPr lang="en-US" sz="40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	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C117FC4-E4A4-984C-12C8-587810707814}"/>
              </a:ext>
            </a:extLst>
          </p:cNvPr>
          <p:cNvSpPr/>
          <p:nvPr/>
        </p:nvSpPr>
        <p:spPr>
          <a:xfrm>
            <a:off x="13944600" y="1543344"/>
            <a:ext cx="3775396" cy="7054741"/>
          </a:xfrm>
          <a:custGeom>
            <a:avLst/>
            <a:gdLst/>
            <a:ahLst/>
            <a:cxnLst/>
            <a:rect l="l" t="t" r="r" b="b"/>
            <a:pathLst>
              <a:path w="7591806" h="8229600">
                <a:moveTo>
                  <a:pt x="0" y="0"/>
                </a:moveTo>
                <a:lnTo>
                  <a:pt x="7591806" y="0"/>
                </a:lnTo>
                <a:lnTo>
                  <a:pt x="75918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7565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1746</Words>
  <Application>Microsoft Office PowerPoint</Application>
  <PresentationFormat>Personalizar</PresentationFormat>
  <Paragraphs>243</Paragraphs>
  <Slides>55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69" baseType="lpstr">
      <vt:lpstr>Calibri</vt:lpstr>
      <vt:lpstr>Poppins Bold</vt:lpstr>
      <vt:lpstr>Poppins Heavy</vt:lpstr>
      <vt:lpstr>Aileron</vt:lpstr>
      <vt:lpstr>Poppins Semi-Bold</vt:lpstr>
      <vt:lpstr>Poppins Medium</vt:lpstr>
      <vt:lpstr>Poppins</vt:lpstr>
      <vt:lpstr>Arial</vt:lpstr>
      <vt:lpstr>Open Sauce Heavy</vt:lpstr>
      <vt:lpstr>Poppins Ultra-Bold</vt:lpstr>
      <vt:lpstr>Open Sauce Bold</vt:lpstr>
      <vt:lpstr>Open Sans Bold</vt:lpstr>
      <vt:lpstr>Aileron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Contador 4.0</dc:title>
  <dc:creator>Edson Ramos</dc:creator>
  <cp:lastModifiedBy>Edson Ramos</cp:lastModifiedBy>
  <cp:revision>3</cp:revision>
  <cp:lastPrinted>2025-08-12T18:19:03Z</cp:lastPrinted>
  <dcterms:created xsi:type="dcterms:W3CDTF">2006-08-16T00:00:00Z</dcterms:created>
  <dcterms:modified xsi:type="dcterms:W3CDTF">2025-08-24T13:35:54Z</dcterms:modified>
  <dc:identifier>DAGMJu5v5Os</dc:identifier>
</cp:coreProperties>
</file>