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79" r:id="rId2"/>
    <p:sldId id="289" r:id="rId3"/>
    <p:sldId id="257" r:id="rId4"/>
    <p:sldId id="258" r:id="rId5"/>
    <p:sldId id="259" r:id="rId6"/>
    <p:sldId id="260" r:id="rId7"/>
    <p:sldId id="261" r:id="rId8"/>
    <p:sldId id="262" r:id="rId9"/>
    <p:sldId id="282" r:id="rId10"/>
    <p:sldId id="277" r:id="rId11"/>
    <p:sldId id="264" r:id="rId12"/>
    <p:sldId id="266" r:id="rId13"/>
    <p:sldId id="267" r:id="rId14"/>
    <p:sldId id="284" r:id="rId15"/>
    <p:sldId id="285" r:id="rId16"/>
    <p:sldId id="286" r:id="rId17"/>
    <p:sldId id="287" r:id="rId18"/>
    <p:sldId id="288" r:id="rId19"/>
    <p:sldId id="283" r:id="rId20"/>
    <p:sldId id="281" r:id="rId21"/>
    <p:sldId id="280" r:id="rId22"/>
    <p:sldId id="278" r:id="rId23"/>
    <p:sldId id="268" r:id="rId24"/>
    <p:sldId id="269" r:id="rId25"/>
    <p:sldId id="270" r:id="rId26"/>
    <p:sldId id="290" r:id="rId27"/>
    <p:sldId id="271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50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5981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11: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12: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13: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14: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15: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16: conteúdo preservado e reposicionado para evitar sobreposição com o novo slide padrão CRCES.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RCES_NOVO_MASTER_AJUSTADO">
    <p:bg>
      <p:bgPr>
        <a:solidFill>
          <a:srgbClr val="124C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ghostwriter_images/context/e6ba843d-3b91-5a9c-be0a-cf2e3a3bee1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6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EFF49-2C66-4C3B-AA29-CF932D254009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FF0F7-E068-4808-952F-38A307B858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955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Clique para editar o estilo do subtítulo do Modelo Global</a:t>
            </a:r>
            <a:endParaRPr lang="pt-BR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EFF49-2C66-4C3B-AA29-CF932D254009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FF0F7-E068-4808-952F-38A307B858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9127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492" y="3875714"/>
            <a:ext cx="3105583" cy="35880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020037" y="3801668"/>
            <a:ext cx="331853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000" b="1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Governança na transição.</a:t>
            </a:r>
            <a:endParaRPr lang="pt-BR" sz="20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1009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66" y="1942892"/>
            <a:ext cx="10698068" cy="297221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7554" y="3594226"/>
            <a:ext cx="900982" cy="89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77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550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260728_1421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97150"/>
            <a:ext cx="12192000" cy="636085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845560" y="-122094"/>
            <a:ext cx="984315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https://sefa.serra.es.gov.br</a:t>
            </a:r>
            <a:endParaRPr lang="pt-BR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101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3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94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3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772" y="1216404"/>
            <a:ext cx="6500203" cy="538832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50" y="865487"/>
            <a:ext cx="7254202" cy="57392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487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295" y="0"/>
            <a:ext cx="7468642" cy="847843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69258">
            <a:off x="7237080" y="1630288"/>
            <a:ext cx="3609884" cy="4097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tângulo 1"/>
          <p:cNvSpPr/>
          <p:nvPr/>
        </p:nvSpPr>
        <p:spPr>
          <a:xfrm>
            <a:off x="302004" y="2147581"/>
            <a:ext cx="2667699" cy="23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806741" y="1721141"/>
            <a:ext cx="1047225" cy="23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1266738" y="2456575"/>
            <a:ext cx="3705137" cy="234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/>
          <p:cNvCxnSpPr/>
          <p:nvPr/>
        </p:nvCxnSpPr>
        <p:spPr>
          <a:xfrm>
            <a:off x="3355596" y="2927758"/>
            <a:ext cx="998290" cy="478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>
            <a:off x="4816679" y="2894202"/>
            <a:ext cx="998290" cy="4781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95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2" y="2142"/>
            <a:ext cx="12195812" cy="685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5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" y="0"/>
            <a:ext cx="12185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2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6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3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2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>
            <a:extLst>
              <a:ext uri="{FF2B5EF4-FFF2-40B4-BE49-F238E27FC236}">
                <a16:creationId xmlns:a16="http://schemas.microsoft.com/office/drawing/2014/main" id="{5275B251-CECF-F7DE-0218-D7DDA005B5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FBBEB5BC-B3B8-D09C-6A20-26E680689C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AutoShape 6">
            <a:extLst>
              <a:ext uri="{FF2B5EF4-FFF2-40B4-BE49-F238E27FC236}">
                <a16:creationId xmlns:a16="http://schemas.microsoft.com/office/drawing/2014/main" id="{8D49209B-DC97-A1BE-C9E1-049D39A3F7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AutoShape 8">
            <a:extLst>
              <a:ext uri="{FF2B5EF4-FFF2-40B4-BE49-F238E27FC236}">
                <a16:creationId xmlns:a16="http://schemas.microsoft.com/office/drawing/2014/main" id="{D91F6276-856F-820F-F68A-40CE98C752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AutoShape 12">
            <a:extLst>
              <a:ext uri="{FF2B5EF4-FFF2-40B4-BE49-F238E27FC236}">
                <a16:creationId xmlns:a16="http://schemas.microsoft.com/office/drawing/2014/main" id="{A87CE80A-86D4-24BA-1161-8F640EC8D4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1" y="-479"/>
            <a:ext cx="12193702" cy="685895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766" y="5619673"/>
            <a:ext cx="1495634" cy="110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1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8368"/>
            <a:ext cx="10003536" cy="5642991"/>
          </a:xfrm>
          <a:prstGeom prst="roundRect">
            <a:avLst>
              <a:gd name="adj" fmla="val 324"/>
            </a:avLst>
          </a:prstGeom>
          <a:solidFill>
            <a:srgbClr val="FFFFFF"/>
          </a:solidFill>
          <a:ln w="7620">
            <a:solidFill>
              <a:srgbClr val="D9D9D9"/>
            </a:solidFill>
            <a:prstDash val="solid"/>
          </a:ln>
          <a:effectLst>
            <a:outerShdw blurRad="19050" dist="50800" dir="27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3" name="Image 0" descr="/mnt/data/render_henrique_hi/slide-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76656"/>
            <a:ext cx="9966960" cy="5606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241</Words>
  <Application>Microsoft Office PowerPoint</Application>
  <PresentationFormat>Widescreen</PresentationFormat>
  <Paragraphs>28</Paragraphs>
  <Slides>27</Slides>
  <Notes>13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CRCES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Palestra Henrique Valentim - CRCES Novo Slide Mestre Ajustado</dc:title>
  <dc:subject>Palestra Henrique Valentim com novo slide padrão CRCES ajustado</dc:subject>
  <dc:creator>OpenAI</dc:creator>
  <cp:lastModifiedBy>Henrique Valentim Martins da Silva</cp:lastModifiedBy>
  <cp:revision>14</cp:revision>
  <dcterms:created xsi:type="dcterms:W3CDTF">2026-09-17T22:04:41Z</dcterms:created>
  <dcterms:modified xsi:type="dcterms:W3CDTF">2026-09-21T20:31:56Z</dcterms:modified>
</cp:coreProperties>
</file>