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8" r:id="rId16"/>
    <p:sldId id="270" r:id="rId17"/>
    <p:sldId id="271" r:id="rId18"/>
    <p:sldId id="272" r:id="rId19"/>
    <p:sldId id="289" r:id="rId20"/>
    <p:sldId id="290" r:id="rId21"/>
    <p:sldId id="291" r:id="rId22"/>
    <p:sldId id="295" r:id="rId23"/>
    <p:sldId id="277" r:id="rId24"/>
    <p:sldId id="294" r:id="rId25"/>
    <p:sldId id="279" r:id="rId26"/>
    <p:sldId id="280" r:id="rId27"/>
    <p:sldId id="281" r:id="rId28"/>
    <p:sldId id="296" r:id="rId29"/>
    <p:sldId id="283" r:id="rId30"/>
    <p:sldId id="284" r:id="rId31"/>
    <p:sldId id="297" r:id="rId32"/>
    <p:sldId id="286" r:id="rId33"/>
    <p:sldId id="287" r:id="rId34"/>
    <p:sldId id="298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2E125-3EBF-4F56-B0ED-6AA662E28711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37620-7860-4038-BBCD-63DBCC01D8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9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37620-7860-4038-BBCD-63DBCC01D8D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64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24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5130"/>
            <a:ext cx="12165220" cy="687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86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124"/>
            <a:ext cx="12192000" cy="68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6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24"/>
            <a:ext cx="12192000" cy="686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97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99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36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2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437732"/>
            <a:ext cx="10659963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46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2"/>
            <a:ext cx="12200210" cy="685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56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</Words>
  <Application>Microsoft Office PowerPoint</Application>
  <PresentationFormat>Widescreen</PresentationFormat>
  <Paragraphs>1</Paragraphs>
  <Slides>34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Edinaldo Rossi</dc:creator>
  <cp:keywords/>
  <dc:description>generated using python-pptx</dc:description>
  <cp:lastModifiedBy>Edinaldo Rossi</cp:lastModifiedBy>
  <cp:revision>8</cp:revision>
  <dcterms:created xsi:type="dcterms:W3CDTF">2013-01-27T09:14:16Z</dcterms:created>
  <dcterms:modified xsi:type="dcterms:W3CDTF">2026-08-25T15:46:46Z</dcterms:modified>
  <cp:category/>
</cp:coreProperties>
</file>