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8" r:id="rId36"/>
    <p:sldId id="292" r:id="rId37"/>
    <p:sldId id="293" r:id="rId38"/>
    <p:sldId id="294" r:id="rId39"/>
    <p:sldId id="295" r:id="rId40"/>
    <p:sldId id="296" r:id="rId41"/>
    <p:sldId id="297" r:id="rId42"/>
    <p:sldId id="299" r:id="rId43"/>
    <p:sldId id="258" r:id="rId44"/>
  </p:sldIdLst>
  <p:sldSz cx="18288000" cy="10287000"/>
  <p:notesSz cx="18288000" cy="10287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2"/>
  </p:normalViewPr>
  <p:slideViewPr>
    <p:cSldViewPr>
      <p:cViewPr varScale="1">
        <p:scale>
          <a:sx n="49" d="100"/>
          <a:sy n="49" d="100"/>
        </p:scale>
        <p:origin x="57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son Ramos" userId="702723cfd8552dd7" providerId="LiveId" clId="{DCCA289B-A3E8-48C2-A611-852B0AB91C87}"/>
    <pc:docChg chg="modSld">
      <pc:chgData name="Edson Ramos" userId="702723cfd8552dd7" providerId="LiveId" clId="{DCCA289B-A3E8-48C2-A611-852B0AB91C87}" dt="2025-08-07T13:21:50.001" v="4" actId="20577"/>
      <pc:docMkLst>
        <pc:docMk/>
      </pc:docMkLst>
      <pc:sldChg chg="modSp mod">
        <pc:chgData name="Edson Ramos" userId="702723cfd8552dd7" providerId="LiveId" clId="{DCCA289B-A3E8-48C2-A611-852B0AB91C87}" dt="2025-08-07T13:21:50.001" v="4" actId="20577"/>
        <pc:sldMkLst>
          <pc:docMk/>
          <pc:sldMk cId="0" sldId="256"/>
        </pc:sldMkLst>
        <pc:spChg chg="mod">
          <ac:chgData name="Edson Ramos" userId="702723cfd8552dd7" providerId="LiveId" clId="{DCCA289B-A3E8-48C2-A611-852B0AB91C87}" dt="2025-08-07T13:21:50.001" v="4" actId="20577"/>
          <ac:spMkLst>
            <pc:docMk/>
            <pc:sldMk cId="0" sldId="256"/>
            <ac:spMk id="14" creationId="{1F112D3C-644B-33D1-0C7B-3AEC93AB6216}"/>
          </ac:spMkLst>
        </pc:spChg>
      </pc:sldChg>
    </pc:docChg>
  </pc:docChgLst>
  <pc:docChgLst>
    <pc:chgData name="Edson Ramos" userId="702723cfd8552dd7" providerId="LiveId" clId="{7D548EB7-8770-432A-A681-D9F2182374C4}"/>
    <pc:docChg chg="undo custSel addSld delSld modSld">
      <pc:chgData name="Edson Ramos" userId="702723cfd8552dd7" providerId="LiveId" clId="{7D548EB7-8770-432A-A681-D9F2182374C4}" dt="2025-08-21T20:29:09.594" v="1343" actId="20577"/>
      <pc:docMkLst>
        <pc:docMk/>
      </pc:docMkLst>
      <pc:sldChg chg="modSp mod">
        <pc:chgData name="Edson Ramos" userId="702723cfd8552dd7" providerId="LiveId" clId="{7D548EB7-8770-432A-A681-D9F2182374C4}" dt="2025-08-21T19:06:42.172" v="40" actId="255"/>
        <pc:sldMkLst>
          <pc:docMk/>
          <pc:sldMk cId="0" sldId="256"/>
        </pc:sldMkLst>
        <pc:spChg chg="mod">
          <ac:chgData name="Edson Ramos" userId="702723cfd8552dd7" providerId="LiveId" clId="{7D548EB7-8770-432A-A681-D9F2182374C4}" dt="2025-08-21T19:06:23.403" v="23" actId="20577"/>
          <ac:spMkLst>
            <pc:docMk/>
            <pc:sldMk cId="0" sldId="256"/>
            <ac:spMk id="14" creationId="{1F112D3C-644B-33D1-0C7B-3AEC93AB6216}"/>
          </ac:spMkLst>
        </pc:spChg>
        <pc:spChg chg="mod">
          <ac:chgData name="Edson Ramos" userId="702723cfd8552dd7" providerId="LiveId" clId="{7D548EB7-8770-432A-A681-D9F2182374C4}" dt="2025-08-21T19:06:42.172" v="40" actId="255"/>
          <ac:spMkLst>
            <pc:docMk/>
            <pc:sldMk cId="0" sldId="256"/>
            <ac:spMk id="15" creationId="{5628E898-E97C-D4CE-7E5A-C2D93BCC5BAA}"/>
          </ac:spMkLst>
        </pc:spChg>
      </pc:sldChg>
      <pc:sldChg chg="addSp delSp modSp mod">
        <pc:chgData name="Edson Ramos" userId="702723cfd8552dd7" providerId="LiveId" clId="{7D548EB7-8770-432A-A681-D9F2182374C4}" dt="2025-08-21T20:23:33.926" v="1329" actId="20577"/>
        <pc:sldMkLst>
          <pc:docMk/>
          <pc:sldMk cId="0" sldId="257"/>
        </pc:sldMkLst>
        <pc:spChg chg="mod">
          <ac:chgData name="Edson Ramos" userId="702723cfd8552dd7" providerId="LiveId" clId="{7D548EB7-8770-432A-A681-D9F2182374C4}" dt="2025-08-21T19:24:33.186" v="207" actId="1076"/>
          <ac:spMkLst>
            <pc:docMk/>
            <pc:sldMk cId="0" sldId="257"/>
            <ac:spMk id="2" creationId="{00000000-0000-0000-0000-000000000000}"/>
          </ac:spMkLst>
        </pc:spChg>
        <pc:spChg chg="add del mod">
          <ac:chgData name="Edson Ramos" userId="702723cfd8552dd7" providerId="LiveId" clId="{7D548EB7-8770-432A-A681-D9F2182374C4}" dt="2025-08-21T19:07:28.570" v="83"/>
          <ac:spMkLst>
            <pc:docMk/>
            <pc:sldMk cId="0" sldId="257"/>
            <ac:spMk id="8" creationId="{71DC3286-F3B4-EC66-C2CD-4ADA945B98C8}"/>
          </ac:spMkLst>
        </pc:spChg>
        <pc:spChg chg="add del mod">
          <ac:chgData name="Edson Ramos" userId="702723cfd8552dd7" providerId="LiveId" clId="{7D548EB7-8770-432A-A681-D9F2182374C4}" dt="2025-08-21T19:07:28.570" v="83"/>
          <ac:spMkLst>
            <pc:docMk/>
            <pc:sldMk cId="0" sldId="257"/>
            <ac:spMk id="9" creationId="{9E9D6A71-AB01-3E79-C687-19D54C453436}"/>
          </ac:spMkLst>
        </pc:spChg>
        <pc:spChg chg="add del mod">
          <ac:chgData name="Edson Ramos" userId="702723cfd8552dd7" providerId="LiveId" clId="{7D548EB7-8770-432A-A681-D9F2182374C4}" dt="2025-08-21T19:07:28.570" v="83"/>
          <ac:spMkLst>
            <pc:docMk/>
            <pc:sldMk cId="0" sldId="257"/>
            <ac:spMk id="10" creationId="{E99BFB29-2554-F1D0-9548-F0E8736E16C6}"/>
          </ac:spMkLst>
        </pc:spChg>
        <pc:spChg chg="add mod">
          <ac:chgData name="Edson Ramos" userId="702723cfd8552dd7" providerId="LiveId" clId="{7D548EB7-8770-432A-A681-D9F2182374C4}" dt="2025-08-21T20:22:39.007" v="1299" actId="1076"/>
          <ac:spMkLst>
            <pc:docMk/>
            <pc:sldMk cId="0" sldId="257"/>
            <ac:spMk id="11" creationId="{A7CBABFC-E196-FFD2-8575-1A6CCB992989}"/>
          </ac:spMkLst>
        </pc:spChg>
        <pc:spChg chg="add del mod">
          <ac:chgData name="Edson Ramos" userId="702723cfd8552dd7" providerId="LiveId" clId="{7D548EB7-8770-432A-A681-D9F2182374C4}" dt="2025-08-21T19:07:56.412" v="86" actId="478"/>
          <ac:spMkLst>
            <pc:docMk/>
            <pc:sldMk cId="0" sldId="257"/>
            <ac:spMk id="12" creationId="{B15FBCE4-5C31-7561-FAE4-3F2D942CDEDE}"/>
          </ac:spMkLst>
        </pc:spChg>
        <pc:spChg chg="del">
          <ac:chgData name="Edson Ramos" userId="702723cfd8552dd7" providerId="LiveId" clId="{7D548EB7-8770-432A-A681-D9F2182374C4}" dt="2025-08-21T19:07:37.927" v="84"/>
          <ac:spMkLst>
            <pc:docMk/>
            <pc:sldMk cId="0" sldId="257"/>
            <ac:spMk id="13" creationId="{1F93BE2D-8F55-DE06-F961-1D76D275DBC2}"/>
          </ac:spMkLst>
        </pc:spChg>
        <pc:spChg chg="del">
          <ac:chgData name="Edson Ramos" userId="702723cfd8552dd7" providerId="LiveId" clId="{7D548EB7-8770-432A-A681-D9F2182374C4}" dt="2025-08-21T19:07:51.054" v="85"/>
          <ac:spMkLst>
            <pc:docMk/>
            <pc:sldMk cId="0" sldId="257"/>
            <ac:spMk id="14" creationId="{4BF8D5B9-DE2A-52BA-A30A-08BC12054A07}"/>
          </ac:spMkLst>
        </pc:spChg>
        <pc:spChg chg="add del mod">
          <ac:chgData name="Edson Ramos" userId="702723cfd8552dd7" providerId="LiveId" clId="{7D548EB7-8770-432A-A681-D9F2182374C4}" dt="2025-08-21T19:07:58.578" v="87"/>
          <ac:spMkLst>
            <pc:docMk/>
            <pc:sldMk cId="0" sldId="257"/>
            <ac:spMk id="17" creationId="{80D16439-8F4A-9D2D-F9BB-0FD084163C17}"/>
          </ac:spMkLst>
        </pc:spChg>
        <pc:spChg chg="add mod">
          <ac:chgData name="Edson Ramos" userId="702723cfd8552dd7" providerId="LiveId" clId="{7D548EB7-8770-432A-A681-D9F2182374C4}" dt="2025-08-21T20:23:33.926" v="1329" actId="20577"/>
          <ac:spMkLst>
            <pc:docMk/>
            <pc:sldMk cId="0" sldId="257"/>
            <ac:spMk id="18" creationId="{C592AE72-7FC3-E9D4-FBD5-1E9E22860695}"/>
          </ac:spMkLst>
        </pc:spChg>
        <pc:picChg chg="add mod">
          <ac:chgData name="Edson Ramos" userId="702723cfd8552dd7" providerId="LiveId" clId="{7D548EB7-8770-432A-A681-D9F2182374C4}" dt="2025-08-21T20:23:03.584" v="1303" actId="1076"/>
          <ac:picMkLst>
            <pc:docMk/>
            <pc:sldMk cId="0" sldId="257"/>
            <ac:picMk id="20" creationId="{C82C39F9-9373-BECD-C1BD-A54505D1EF77}"/>
          </ac:picMkLst>
        </pc:picChg>
      </pc:sldChg>
      <pc:sldChg chg="add del">
        <pc:chgData name="Edson Ramos" userId="702723cfd8552dd7" providerId="LiveId" clId="{7D548EB7-8770-432A-A681-D9F2182374C4}" dt="2025-08-21T19:57:54.562" v="948" actId="47"/>
        <pc:sldMkLst>
          <pc:docMk/>
          <pc:sldMk cId="378771093" sldId="259"/>
        </pc:sldMkLst>
      </pc:sldChg>
      <pc:sldChg chg="addSp delSp modSp add mod">
        <pc:chgData name="Edson Ramos" userId="702723cfd8552dd7" providerId="LiveId" clId="{7D548EB7-8770-432A-A681-D9F2182374C4}" dt="2025-08-21T19:26:05.831" v="228" actId="1076"/>
        <pc:sldMkLst>
          <pc:docMk/>
          <pc:sldMk cId="407515935" sldId="260"/>
        </pc:sldMkLst>
        <pc:spChg chg="add del mod">
          <ac:chgData name="Edson Ramos" userId="702723cfd8552dd7" providerId="LiveId" clId="{7D548EB7-8770-432A-A681-D9F2182374C4}" dt="2025-08-21T19:26:05.831" v="228" actId="1076"/>
          <ac:spMkLst>
            <pc:docMk/>
            <pc:sldMk cId="407515935" sldId="260"/>
            <ac:spMk id="2" creationId="{00000000-0000-0000-0000-000000000000}"/>
          </ac:spMkLst>
        </pc:spChg>
        <pc:spChg chg="add mod">
          <ac:chgData name="Edson Ramos" userId="702723cfd8552dd7" providerId="LiveId" clId="{7D548EB7-8770-432A-A681-D9F2182374C4}" dt="2025-08-21T19:26:05.149" v="227" actId="1076"/>
          <ac:spMkLst>
            <pc:docMk/>
            <pc:sldMk cId="407515935" sldId="260"/>
            <ac:spMk id="9" creationId="{249FE97D-7BF9-8DD6-7134-67DBC8472F70}"/>
          </ac:spMkLst>
        </pc:spChg>
        <pc:spChg chg="del">
          <ac:chgData name="Edson Ramos" userId="702723cfd8552dd7" providerId="LiveId" clId="{7D548EB7-8770-432A-A681-D9F2182374C4}" dt="2025-08-21T19:25:34.089" v="219" actId="478"/>
          <ac:spMkLst>
            <pc:docMk/>
            <pc:sldMk cId="407515935" sldId="260"/>
            <ac:spMk id="13" creationId="{1F93BE2D-8F55-DE06-F961-1D76D275DBC2}"/>
          </ac:spMkLst>
        </pc:spChg>
        <pc:spChg chg="del">
          <ac:chgData name="Edson Ramos" userId="702723cfd8552dd7" providerId="LiveId" clId="{7D548EB7-8770-432A-A681-D9F2182374C4}" dt="2025-08-21T19:25:29.008" v="218" actId="478"/>
          <ac:spMkLst>
            <pc:docMk/>
            <pc:sldMk cId="407515935" sldId="260"/>
            <ac:spMk id="14" creationId="{4BF8D5B9-DE2A-52BA-A30A-08BC12054A07}"/>
          </ac:spMkLst>
        </pc:spChg>
      </pc:sldChg>
      <pc:sldChg chg="addSp delSp modSp add mod">
        <pc:chgData name="Edson Ramos" userId="702723cfd8552dd7" providerId="LiveId" clId="{7D548EB7-8770-432A-A681-D9F2182374C4}" dt="2025-08-21T19:27:30.600" v="273" actId="1076"/>
        <pc:sldMkLst>
          <pc:docMk/>
          <pc:sldMk cId="541787275" sldId="261"/>
        </pc:sldMkLst>
        <pc:spChg chg="add del mod">
          <ac:chgData name="Edson Ramos" userId="702723cfd8552dd7" providerId="LiveId" clId="{7D548EB7-8770-432A-A681-D9F2182374C4}" dt="2025-08-21T19:27:30.600" v="273" actId="1076"/>
          <ac:spMkLst>
            <pc:docMk/>
            <pc:sldMk cId="541787275" sldId="261"/>
            <ac:spMk id="2" creationId="{00000000-0000-0000-0000-000000000000}"/>
          </ac:spMkLst>
        </pc:spChg>
        <pc:spChg chg="add mod">
          <ac:chgData name="Edson Ramos" userId="702723cfd8552dd7" providerId="LiveId" clId="{7D548EB7-8770-432A-A681-D9F2182374C4}" dt="2025-08-21T19:27:20.926" v="268" actId="1076"/>
          <ac:spMkLst>
            <pc:docMk/>
            <pc:sldMk cId="541787275" sldId="261"/>
            <ac:spMk id="9" creationId="{5B4DA9D5-7112-20D7-6DA5-92A527ECDB41}"/>
          </ac:spMkLst>
        </pc:spChg>
        <pc:spChg chg="del">
          <ac:chgData name="Edson Ramos" userId="702723cfd8552dd7" providerId="LiveId" clId="{7D548EB7-8770-432A-A681-D9F2182374C4}" dt="2025-08-21T19:27:03.671" v="262" actId="478"/>
          <ac:spMkLst>
            <pc:docMk/>
            <pc:sldMk cId="541787275" sldId="261"/>
            <ac:spMk id="13" creationId="{1F93BE2D-8F55-DE06-F961-1D76D275DBC2}"/>
          </ac:spMkLst>
        </pc:spChg>
        <pc:spChg chg="del">
          <ac:chgData name="Edson Ramos" userId="702723cfd8552dd7" providerId="LiveId" clId="{7D548EB7-8770-432A-A681-D9F2182374C4}" dt="2025-08-21T19:26:58.944" v="259" actId="478"/>
          <ac:spMkLst>
            <pc:docMk/>
            <pc:sldMk cId="541787275" sldId="261"/>
            <ac:spMk id="14" creationId="{4BF8D5B9-DE2A-52BA-A30A-08BC12054A07}"/>
          </ac:spMkLst>
        </pc:spChg>
        <pc:picChg chg="add mod">
          <ac:chgData name="Edson Ramos" userId="702723cfd8552dd7" providerId="LiveId" clId="{7D548EB7-8770-432A-A681-D9F2182374C4}" dt="2025-08-21T19:27:29.693" v="272" actId="1076"/>
          <ac:picMkLst>
            <pc:docMk/>
            <pc:sldMk cId="541787275" sldId="261"/>
            <ac:picMk id="10" creationId="{1F91043D-A2B7-75C7-EA72-22D5C202272E}"/>
          </ac:picMkLst>
        </pc:picChg>
      </pc:sldChg>
      <pc:sldChg chg="addSp delSp modSp add mod">
        <pc:chgData name="Edson Ramos" userId="702723cfd8552dd7" providerId="LiveId" clId="{7D548EB7-8770-432A-A681-D9F2182374C4}" dt="2025-08-21T19:27:40.935" v="276" actId="20577"/>
        <pc:sldMkLst>
          <pc:docMk/>
          <pc:sldMk cId="2585933815" sldId="262"/>
        </pc:sldMkLst>
        <pc:spChg chg="mod">
          <ac:chgData name="Edson Ramos" userId="702723cfd8552dd7" providerId="LiveId" clId="{7D548EB7-8770-432A-A681-D9F2182374C4}" dt="2025-08-21T19:09:48.580" v="103"/>
          <ac:spMkLst>
            <pc:docMk/>
            <pc:sldMk cId="2585933815" sldId="262"/>
            <ac:spMk id="2" creationId="{00000000-0000-0000-0000-000000000000}"/>
          </ac:spMkLst>
        </pc:spChg>
        <pc:spChg chg="mod">
          <ac:chgData name="Edson Ramos" userId="702723cfd8552dd7" providerId="LiveId" clId="{7D548EB7-8770-432A-A681-D9F2182374C4}" dt="2025-08-21T19:27:40.935" v="276" actId="20577"/>
          <ac:spMkLst>
            <pc:docMk/>
            <pc:sldMk cId="2585933815" sldId="262"/>
            <ac:spMk id="13" creationId="{1F93BE2D-8F55-DE06-F961-1D76D275DBC2}"/>
          </ac:spMkLst>
        </pc:spChg>
        <pc:spChg chg="add del">
          <ac:chgData name="Edson Ramos" userId="702723cfd8552dd7" providerId="LiveId" clId="{7D548EB7-8770-432A-A681-D9F2182374C4}" dt="2025-08-21T19:09:54.694" v="105" actId="478"/>
          <ac:spMkLst>
            <pc:docMk/>
            <pc:sldMk cId="2585933815" sldId="262"/>
            <ac:spMk id="14" creationId="{4BF8D5B9-DE2A-52BA-A30A-08BC12054A07}"/>
          </ac:spMkLst>
        </pc:spChg>
      </pc:sldChg>
      <pc:sldChg chg="addSp delSp modSp add mod">
        <pc:chgData name="Edson Ramos" userId="702723cfd8552dd7" providerId="LiveId" clId="{7D548EB7-8770-432A-A681-D9F2182374C4}" dt="2025-08-21T19:29:31.765" v="312" actId="14100"/>
        <pc:sldMkLst>
          <pc:docMk/>
          <pc:sldMk cId="149311127" sldId="263"/>
        </pc:sldMkLst>
        <pc:spChg chg="mod">
          <ac:chgData name="Edson Ramos" userId="702723cfd8552dd7" providerId="LiveId" clId="{7D548EB7-8770-432A-A681-D9F2182374C4}" dt="2025-08-21T19:10:12.032" v="106" actId="1076"/>
          <ac:spMkLst>
            <pc:docMk/>
            <pc:sldMk cId="149311127" sldId="263"/>
            <ac:spMk id="2" creationId="{00000000-0000-0000-0000-000000000000}"/>
          </ac:spMkLst>
        </pc:spChg>
        <pc:spChg chg="add mod">
          <ac:chgData name="Edson Ramos" userId="702723cfd8552dd7" providerId="LiveId" clId="{7D548EB7-8770-432A-A681-D9F2182374C4}" dt="2025-08-21T19:28:44.811" v="296" actId="1038"/>
          <ac:spMkLst>
            <pc:docMk/>
            <pc:sldMk cId="149311127" sldId="263"/>
            <ac:spMk id="9" creationId="{ECF1FA56-28E2-CA27-0DB6-C88B2916FD70}"/>
          </ac:spMkLst>
        </pc:spChg>
        <pc:spChg chg="add mod">
          <ac:chgData name="Edson Ramos" userId="702723cfd8552dd7" providerId="LiveId" clId="{7D548EB7-8770-432A-A681-D9F2182374C4}" dt="2025-08-21T19:28:53.838" v="298" actId="1076"/>
          <ac:spMkLst>
            <pc:docMk/>
            <pc:sldMk cId="149311127" sldId="263"/>
            <ac:spMk id="10" creationId="{BD134459-B5D7-FBA4-EE64-4A820967CA96}"/>
          </ac:spMkLst>
        </pc:spChg>
        <pc:spChg chg="add mod">
          <ac:chgData name="Edson Ramos" userId="702723cfd8552dd7" providerId="LiveId" clId="{7D548EB7-8770-432A-A681-D9F2182374C4}" dt="2025-08-21T19:29:05.230" v="303" actId="14100"/>
          <ac:spMkLst>
            <pc:docMk/>
            <pc:sldMk cId="149311127" sldId="263"/>
            <ac:spMk id="11" creationId="{4E9532E0-8A66-940E-5B48-56897F9E68B8}"/>
          </ac:spMkLst>
        </pc:spChg>
        <pc:spChg chg="add mod">
          <ac:chgData name="Edson Ramos" userId="702723cfd8552dd7" providerId="LiveId" clId="{7D548EB7-8770-432A-A681-D9F2182374C4}" dt="2025-08-21T19:29:13.166" v="306" actId="1035"/>
          <ac:spMkLst>
            <pc:docMk/>
            <pc:sldMk cId="149311127" sldId="263"/>
            <ac:spMk id="12" creationId="{A553FC66-C0B3-3815-8578-1A35441CFF65}"/>
          </ac:spMkLst>
        </pc:spChg>
        <pc:spChg chg="mod">
          <ac:chgData name="Edson Ramos" userId="702723cfd8552dd7" providerId="LiveId" clId="{7D548EB7-8770-432A-A681-D9F2182374C4}" dt="2025-08-21T19:28:05.917" v="285" actId="1076"/>
          <ac:spMkLst>
            <pc:docMk/>
            <pc:sldMk cId="149311127" sldId="263"/>
            <ac:spMk id="13" creationId="{1F93BE2D-8F55-DE06-F961-1D76D275DBC2}"/>
          </ac:spMkLst>
        </pc:spChg>
        <pc:spChg chg="del">
          <ac:chgData name="Edson Ramos" userId="702723cfd8552dd7" providerId="LiveId" clId="{7D548EB7-8770-432A-A681-D9F2182374C4}" dt="2025-08-21T19:27:48.900" v="277" actId="478"/>
          <ac:spMkLst>
            <pc:docMk/>
            <pc:sldMk cId="149311127" sldId="263"/>
            <ac:spMk id="14" creationId="{4BF8D5B9-DE2A-52BA-A30A-08BC12054A07}"/>
          </ac:spMkLst>
        </pc:spChg>
        <pc:spChg chg="add mod">
          <ac:chgData name="Edson Ramos" userId="702723cfd8552dd7" providerId="LiveId" clId="{7D548EB7-8770-432A-A681-D9F2182374C4}" dt="2025-08-21T19:29:22.837" v="309" actId="14100"/>
          <ac:spMkLst>
            <pc:docMk/>
            <pc:sldMk cId="149311127" sldId="263"/>
            <ac:spMk id="16" creationId="{16DE79FC-8884-C912-57A6-172A95422020}"/>
          </ac:spMkLst>
        </pc:spChg>
        <pc:spChg chg="add mod">
          <ac:chgData name="Edson Ramos" userId="702723cfd8552dd7" providerId="LiveId" clId="{7D548EB7-8770-432A-A681-D9F2182374C4}" dt="2025-08-21T19:29:31.765" v="312" actId="14100"/>
          <ac:spMkLst>
            <pc:docMk/>
            <pc:sldMk cId="149311127" sldId="263"/>
            <ac:spMk id="17" creationId="{9B1E596E-EF7F-98DC-3DF2-25C8AC0D6643}"/>
          </ac:spMkLst>
        </pc:spChg>
        <pc:picChg chg="add mod">
          <ac:chgData name="Edson Ramos" userId="702723cfd8552dd7" providerId="LiveId" clId="{7D548EB7-8770-432A-A681-D9F2182374C4}" dt="2025-08-21T19:28:13.669" v="289" actId="14100"/>
          <ac:picMkLst>
            <pc:docMk/>
            <pc:sldMk cId="149311127" sldId="263"/>
            <ac:picMk id="8" creationId="{8728A637-250C-B683-A264-0A422507AD18}"/>
          </ac:picMkLst>
        </pc:picChg>
      </pc:sldChg>
      <pc:sldChg chg="addSp delSp modSp add mod">
        <pc:chgData name="Edson Ramos" userId="702723cfd8552dd7" providerId="LiveId" clId="{7D548EB7-8770-432A-A681-D9F2182374C4}" dt="2025-08-21T19:30:09.909" v="324" actId="14100"/>
        <pc:sldMkLst>
          <pc:docMk/>
          <pc:sldMk cId="3977745562" sldId="264"/>
        </pc:sldMkLst>
        <pc:spChg chg="add mod">
          <ac:chgData name="Edson Ramos" userId="702723cfd8552dd7" providerId="LiveId" clId="{7D548EB7-8770-432A-A681-D9F2182374C4}" dt="2025-08-21T19:30:09.909" v="324" actId="14100"/>
          <ac:spMkLst>
            <pc:docMk/>
            <pc:sldMk cId="3977745562" sldId="264"/>
            <ac:spMk id="9" creationId="{3CEA0F14-A8CF-AC64-4B59-E8770561960D}"/>
          </ac:spMkLst>
        </pc:spChg>
        <pc:spChg chg="mod">
          <ac:chgData name="Edson Ramos" userId="702723cfd8552dd7" providerId="LiveId" clId="{7D548EB7-8770-432A-A681-D9F2182374C4}" dt="2025-08-21T19:29:45.680" v="316" actId="122"/>
          <ac:spMkLst>
            <pc:docMk/>
            <pc:sldMk cId="3977745562" sldId="264"/>
            <ac:spMk id="13" creationId="{1F93BE2D-8F55-DE06-F961-1D76D275DBC2}"/>
          </ac:spMkLst>
        </pc:spChg>
        <pc:spChg chg="del">
          <ac:chgData name="Edson Ramos" userId="702723cfd8552dd7" providerId="LiveId" clId="{7D548EB7-8770-432A-A681-D9F2182374C4}" dt="2025-08-21T19:10:55.596" v="128" actId="478"/>
          <ac:spMkLst>
            <pc:docMk/>
            <pc:sldMk cId="3977745562" sldId="264"/>
            <ac:spMk id="14" creationId="{4BF8D5B9-DE2A-52BA-A30A-08BC12054A07}"/>
          </ac:spMkLst>
        </pc:spChg>
        <pc:picChg chg="add mod">
          <ac:chgData name="Edson Ramos" userId="702723cfd8552dd7" providerId="LiveId" clId="{7D548EB7-8770-432A-A681-D9F2182374C4}" dt="2025-08-21T19:30:00.925" v="320" actId="14100"/>
          <ac:picMkLst>
            <pc:docMk/>
            <pc:sldMk cId="3977745562" sldId="264"/>
            <ac:picMk id="8" creationId="{D86B8C8B-4475-D265-3203-A6CB29B62D5A}"/>
          </ac:picMkLst>
        </pc:picChg>
      </pc:sldChg>
      <pc:sldChg chg="addSp delSp modSp add mod">
        <pc:chgData name="Edson Ramos" userId="702723cfd8552dd7" providerId="LiveId" clId="{7D548EB7-8770-432A-A681-D9F2182374C4}" dt="2025-08-21T19:30:47.236" v="364" actId="1076"/>
        <pc:sldMkLst>
          <pc:docMk/>
          <pc:sldMk cId="1439174705" sldId="265"/>
        </pc:sldMkLst>
        <pc:spChg chg="mod">
          <ac:chgData name="Edson Ramos" userId="702723cfd8552dd7" providerId="LiveId" clId="{7D548EB7-8770-432A-A681-D9F2182374C4}" dt="2025-08-21T19:30:35.228" v="359" actId="1076"/>
          <ac:spMkLst>
            <pc:docMk/>
            <pc:sldMk cId="1439174705" sldId="265"/>
            <ac:spMk id="13" creationId="{1F93BE2D-8F55-DE06-F961-1D76D275DBC2}"/>
          </ac:spMkLst>
        </pc:spChg>
        <pc:spChg chg="del">
          <ac:chgData name="Edson Ramos" userId="702723cfd8552dd7" providerId="LiveId" clId="{7D548EB7-8770-432A-A681-D9F2182374C4}" dt="2025-08-21T19:30:19.882" v="327" actId="478"/>
          <ac:spMkLst>
            <pc:docMk/>
            <pc:sldMk cId="1439174705" sldId="265"/>
            <ac:spMk id="14" creationId="{4BF8D5B9-DE2A-52BA-A30A-08BC12054A07}"/>
          </ac:spMkLst>
        </pc:spChg>
        <pc:picChg chg="add mod">
          <ac:chgData name="Edson Ramos" userId="702723cfd8552dd7" providerId="LiveId" clId="{7D548EB7-8770-432A-A681-D9F2182374C4}" dt="2025-08-21T19:30:47.236" v="364" actId="1076"/>
          <ac:picMkLst>
            <pc:docMk/>
            <pc:sldMk cId="1439174705" sldId="265"/>
            <ac:picMk id="8" creationId="{1283D9E3-11F4-D55E-38B6-1E27F4F40C06}"/>
          </ac:picMkLst>
        </pc:picChg>
      </pc:sldChg>
      <pc:sldChg chg="addSp delSp modSp add mod">
        <pc:chgData name="Edson Ramos" userId="702723cfd8552dd7" providerId="LiveId" clId="{7D548EB7-8770-432A-A681-D9F2182374C4}" dt="2025-08-21T19:31:19.620" v="375" actId="1076"/>
        <pc:sldMkLst>
          <pc:docMk/>
          <pc:sldMk cId="3055174035" sldId="266"/>
        </pc:sldMkLst>
        <pc:spChg chg="add del">
          <ac:chgData name="Edson Ramos" userId="702723cfd8552dd7" providerId="LiveId" clId="{7D548EB7-8770-432A-A681-D9F2182374C4}" dt="2025-08-21T19:31:06.819" v="369" actId="478"/>
          <ac:spMkLst>
            <pc:docMk/>
            <pc:sldMk cId="3055174035" sldId="266"/>
            <ac:spMk id="2" creationId="{00000000-0000-0000-0000-000000000000}"/>
          </ac:spMkLst>
        </pc:spChg>
        <pc:spChg chg="del">
          <ac:chgData name="Edson Ramos" userId="702723cfd8552dd7" providerId="LiveId" clId="{7D548EB7-8770-432A-A681-D9F2182374C4}" dt="2025-08-21T19:30:56.027" v="365" actId="478"/>
          <ac:spMkLst>
            <pc:docMk/>
            <pc:sldMk cId="3055174035" sldId="266"/>
            <ac:spMk id="13" creationId="{1F93BE2D-8F55-DE06-F961-1D76D275DBC2}"/>
          </ac:spMkLst>
        </pc:spChg>
        <pc:spChg chg="del">
          <ac:chgData name="Edson Ramos" userId="702723cfd8552dd7" providerId="LiveId" clId="{7D548EB7-8770-432A-A681-D9F2182374C4}" dt="2025-08-21T19:31:09.733" v="371" actId="478"/>
          <ac:spMkLst>
            <pc:docMk/>
            <pc:sldMk cId="3055174035" sldId="266"/>
            <ac:spMk id="14" creationId="{4BF8D5B9-DE2A-52BA-A30A-08BC12054A07}"/>
          </ac:spMkLst>
        </pc:spChg>
        <pc:picChg chg="add mod">
          <ac:chgData name="Edson Ramos" userId="702723cfd8552dd7" providerId="LiveId" clId="{7D548EB7-8770-432A-A681-D9F2182374C4}" dt="2025-08-21T19:31:19.620" v="375" actId="1076"/>
          <ac:picMkLst>
            <pc:docMk/>
            <pc:sldMk cId="3055174035" sldId="266"/>
            <ac:picMk id="8" creationId="{07FE976E-E00A-8814-8D54-8806F99454AC}"/>
          </ac:picMkLst>
        </pc:picChg>
      </pc:sldChg>
      <pc:sldChg chg="addSp delSp modSp add mod">
        <pc:chgData name="Edson Ramos" userId="702723cfd8552dd7" providerId="LiveId" clId="{7D548EB7-8770-432A-A681-D9F2182374C4}" dt="2025-08-21T19:31:55.283" v="415" actId="1076"/>
        <pc:sldMkLst>
          <pc:docMk/>
          <pc:sldMk cId="490483135" sldId="267"/>
        </pc:sldMkLst>
        <pc:spChg chg="mod">
          <ac:chgData name="Edson Ramos" userId="702723cfd8552dd7" providerId="LiveId" clId="{7D548EB7-8770-432A-A681-D9F2182374C4}" dt="2025-08-21T19:31:41.941" v="408" actId="1076"/>
          <ac:spMkLst>
            <pc:docMk/>
            <pc:sldMk cId="490483135" sldId="267"/>
            <ac:spMk id="2" creationId="{00000000-0000-0000-0000-000000000000}"/>
          </ac:spMkLst>
        </pc:spChg>
        <pc:spChg chg="mod">
          <ac:chgData name="Edson Ramos" userId="702723cfd8552dd7" providerId="LiveId" clId="{7D548EB7-8770-432A-A681-D9F2182374C4}" dt="2025-08-21T19:31:46.492" v="410" actId="1076"/>
          <ac:spMkLst>
            <pc:docMk/>
            <pc:sldMk cId="490483135" sldId="267"/>
            <ac:spMk id="13" creationId="{1F93BE2D-8F55-DE06-F961-1D76D275DBC2}"/>
          </ac:spMkLst>
        </pc:spChg>
        <pc:spChg chg="del">
          <ac:chgData name="Edson Ramos" userId="702723cfd8552dd7" providerId="LiveId" clId="{7D548EB7-8770-432A-A681-D9F2182374C4}" dt="2025-08-21T19:31:37.457" v="405" actId="478"/>
          <ac:spMkLst>
            <pc:docMk/>
            <pc:sldMk cId="490483135" sldId="267"/>
            <ac:spMk id="14" creationId="{4BF8D5B9-DE2A-52BA-A30A-08BC12054A07}"/>
          </ac:spMkLst>
        </pc:spChg>
        <pc:picChg chg="add mod">
          <ac:chgData name="Edson Ramos" userId="702723cfd8552dd7" providerId="LiveId" clId="{7D548EB7-8770-432A-A681-D9F2182374C4}" dt="2025-08-21T19:31:55.283" v="415" actId="1076"/>
          <ac:picMkLst>
            <pc:docMk/>
            <pc:sldMk cId="490483135" sldId="267"/>
            <ac:picMk id="8" creationId="{65E0AE90-5818-CCDF-DEE9-FADDB3F66CA5}"/>
          </ac:picMkLst>
        </pc:picChg>
      </pc:sldChg>
      <pc:sldChg chg="addSp delSp modSp add mod">
        <pc:chgData name="Edson Ramos" userId="702723cfd8552dd7" providerId="LiveId" clId="{7D548EB7-8770-432A-A681-D9F2182374C4}" dt="2025-08-21T19:32:37.156" v="456" actId="1076"/>
        <pc:sldMkLst>
          <pc:docMk/>
          <pc:sldMk cId="2247848926" sldId="268"/>
        </pc:sldMkLst>
        <pc:spChg chg="mod">
          <ac:chgData name="Edson Ramos" userId="702723cfd8552dd7" providerId="LiveId" clId="{7D548EB7-8770-432A-A681-D9F2182374C4}" dt="2025-08-21T19:32:19.955" v="449" actId="1076"/>
          <ac:spMkLst>
            <pc:docMk/>
            <pc:sldMk cId="2247848926" sldId="268"/>
            <ac:spMk id="13" creationId="{1F93BE2D-8F55-DE06-F961-1D76D275DBC2}"/>
          </ac:spMkLst>
        </pc:spChg>
        <pc:spChg chg="del">
          <ac:chgData name="Edson Ramos" userId="702723cfd8552dd7" providerId="LiveId" clId="{7D548EB7-8770-432A-A681-D9F2182374C4}" dt="2025-08-21T19:32:24.350" v="450" actId="478"/>
          <ac:spMkLst>
            <pc:docMk/>
            <pc:sldMk cId="2247848926" sldId="268"/>
            <ac:spMk id="14" creationId="{4BF8D5B9-DE2A-52BA-A30A-08BC12054A07}"/>
          </ac:spMkLst>
        </pc:spChg>
        <pc:picChg chg="add mod">
          <ac:chgData name="Edson Ramos" userId="702723cfd8552dd7" providerId="LiveId" clId="{7D548EB7-8770-432A-A681-D9F2182374C4}" dt="2025-08-21T19:32:37.156" v="456" actId="1076"/>
          <ac:picMkLst>
            <pc:docMk/>
            <pc:sldMk cId="2247848926" sldId="268"/>
            <ac:picMk id="8" creationId="{05DED67E-EC52-549A-4D79-D3B96E9FD43E}"/>
          </ac:picMkLst>
        </pc:picChg>
      </pc:sldChg>
      <pc:sldChg chg="addSp delSp modSp add mod">
        <pc:chgData name="Edson Ramos" userId="702723cfd8552dd7" providerId="LiveId" clId="{7D548EB7-8770-432A-A681-D9F2182374C4}" dt="2025-08-21T19:33:41.475" v="512" actId="14100"/>
        <pc:sldMkLst>
          <pc:docMk/>
          <pc:sldMk cId="3637298754" sldId="269"/>
        </pc:sldMkLst>
        <pc:spChg chg="add mod">
          <ac:chgData name="Edson Ramos" userId="702723cfd8552dd7" providerId="LiveId" clId="{7D548EB7-8770-432A-A681-D9F2182374C4}" dt="2025-08-21T19:33:41.475" v="512" actId="14100"/>
          <ac:spMkLst>
            <pc:docMk/>
            <pc:sldMk cId="3637298754" sldId="269"/>
            <ac:spMk id="9" creationId="{69D37120-0F8D-EB6E-9509-1D90F802A27A}"/>
          </ac:spMkLst>
        </pc:spChg>
        <pc:spChg chg="mod">
          <ac:chgData name="Edson Ramos" userId="702723cfd8552dd7" providerId="LiveId" clId="{7D548EB7-8770-432A-A681-D9F2182374C4}" dt="2025-08-21T19:33:09.652" v="504" actId="1076"/>
          <ac:spMkLst>
            <pc:docMk/>
            <pc:sldMk cId="3637298754" sldId="269"/>
            <ac:spMk id="13" creationId="{1F93BE2D-8F55-DE06-F961-1D76D275DBC2}"/>
          </ac:spMkLst>
        </pc:spChg>
        <pc:spChg chg="del">
          <ac:chgData name="Edson Ramos" userId="702723cfd8552dd7" providerId="LiveId" clId="{7D548EB7-8770-432A-A681-D9F2182374C4}" dt="2025-08-21T19:33:03.782" v="501" actId="478"/>
          <ac:spMkLst>
            <pc:docMk/>
            <pc:sldMk cId="3637298754" sldId="269"/>
            <ac:spMk id="14" creationId="{4BF8D5B9-DE2A-52BA-A30A-08BC12054A07}"/>
          </ac:spMkLst>
        </pc:spChg>
        <pc:picChg chg="add mod">
          <ac:chgData name="Edson Ramos" userId="702723cfd8552dd7" providerId="LiveId" clId="{7D548EB7-8770-432A-A681-D9F2182374C4}" dt="2025-08-21T19:33:20.051" v="510" actId="1076"/>
          <ac:picMkLst>
            <pc:docMk/>
            <pc:sldMk cId="3637298754" sldId="269"/>
            <ac:picMk id="8" creationId="{A5BE4680-4DB3-21D9-EB2D-618E7FF10737}"/>
          </ac:picMkLst>
        </pc:picChg>
      </pc:sldChg>
      <pc:sldChg chg="modSp add mod">
        <pc:chgData name="Edson Ramos" userId="702723cfd8552dd7" providerId="LiveId" clId="{7D548EB7-8770-432A-A681-D9F2182374C4}" dt="2025-08-21T19:34:15.499" v="521" actId="1076"/>
        <pc:sldMkLst>
          <pc:docMk/>
          <pc:sldMk cId="230323903" sldId="270"/>
        </pc:sldMkLst>
        <pc:spChg chg="mod">
          <ac:chgData name="Edson Ramos" userId="702723cfd8552dd7" providerId="LiveId" clId="{7D548EB7-8770-432A-A681-D9F2182374C4}" dt="2025-08-21T19:33:53.111" v="514" actId="122"/>
          <ac:spMkLst>
            <pc:docMk/>
            <pc:sldMk cId="230323903" sldId="270"/>
            <ac:spMk id="13" creationId="{1F93BE2D-8F55-DE06-F961-1D76D275DBC2}"/>
          </ac:spMkLst>
        </pc:spChg>
        <pc:spChg chg="mod">
          <ac:chgData name="Edson Ramos" userId="702723cfd8552dd7" providerId="LiveId" clId="{7D548EB7-8770-432A-A681-D9F2182374C4}" dt="2025-08-21T19:34:15.499" v="521" actId="1076"/>
          <ac:spMkLst>
            <pc:docMk/>
            <pc:sldMk cId="230323903" sldId="270"/>
            <ac:spMk id="14" creationId="{4BF8D5B9-DE2A-52BA-A30A-08BC12054A07}"/>
          </ac:spMkLst>
        </pc:spChg>
      </pc:sldChg>
      <pc:sldChg chg="modSp add mod">
        <pc:chgData name="Edson Ramos" userId="702723cfd8552dd7" providerId="LiveId" clId="{7D548EB7-8770-432A-A681-D9F2182374C4}" dt="2025-08-21T19:35:13.635" v="534" actId="1076"/>
        <pc:sldMkLst>
          <pc:docMk/>
          <pc:sldMk cId="3267428753" sldId="271"/>
        </pc:sldMkLst>
        <pc:spChg chg="mod">
          <ac:chgData name="Edson Ramos" userId="702723cfd8552dd7" providerId="LiveId" clId="{7D548EB7-8770-432A-A681-D9F2182374C4}" dt="2025-08-21T19:14:14.523" v="138"/>
          <ac:spMkLst>
            <pc:docMk/>
            <pc:sldMk cId="3267428753" sldId="271"/>
            <ac:spMk id="2" creationId="{00000000-0000-0000-0000-000000000000}"/>
          </ac:spMkLst>
        </pc:spChg>
        <pc:spChg chg="mod">
          <ac:chgData name="Edson Ramos" userId="702723cfd8552dd7" providerId="LiveId" clId="{7D548EB7-8770-432A-A681-D9F2182374C4}" dt="2025-08-21T19:35:11.283" v="533" actId="1076"/>
          <ac:spMkLst>
            <pc:docMk/>
            <pc:sldMk cId="3267428753" sldId="271"/>
            <ac:spMk id="13" creationId="{1F93BE2D-8F55-DE06-F961-1D76D275DBC2}"/>
          </ac:spMkLst>
        </pc:spChg>
        <pc:spChg chg="mod">
          <ac:chgData name="Edson Ramos" userId="702723cfd8552dd7" providerId="LiveId" clId="{7D548EB7-8770-432A-A681-D9F2182374C4}" dt="2025-08-21T19:35:13.635" v="534" actId="1076"/>
          <ac:spMkLst>
            <pc:docMk/>
            <pc:sldMk cId="3267428753" sldId="271"/>
            <ac:spMk id="14" creationId="{4BF8D5B9-DE2A-52BA-A30A-08BC12054A07}"/>
          </ac:spMkLst>
        </pc:spChg>
      </pc:sldChg>
      <pc:sldChg chg="modSp add mod">
        <pc:chgData name="Edson Ramos" userId="702723cfd8552dd7" providerId="LiveId" clId="{7D548EB7-8770-432A-A681-D9F2182374C4}" dt="2025-08-21T19:36:44.703" v="557" actId="14100"/>
        <pc:sldMkLst>
          <pc:docMk/>
          <pc:sldMk cId="701585931" sldId="272"/>
        </pc:sldMkLst>
        <pc:spChg chg="mod">
          <ac:chgData name="Edson Ramos" userId="702723cfd8552dd7" providerId="LiveId" clId="{7D548EB7-8770-432A-A681-D9F2182374C4}" dt="2025-08-21T19:36:44.703" v="557" actId="14100"/>
          <ac:spMkLst>
            <pc:docMk/>
            <pc:sldMk cId="701585931" sldId="272"/>
            <ac:spMk id="2" creationId="{00000000-0000-0000-0000-000000000000}"/>
          </ac:spMkLst>
        </pc:spChg>
        <pc:spChg chg="mod">
          <ac:chgData name="Edson Ramos" userId="702723cfd8552dd7" providerId="LiveId" clId="{7D548EB7-8770-432A-A681-D9F2182374C4}" dt="2025-08-21T19:36:28.723" v="554" actId="1076"/>
          <ac:spMkLst>
            <pc:docMk/>
            <pc:sldMk cId="701585931" sldId="272"/>
            <ac:spMk id="13" creationId="{1F93BE2D-8F55-DE06-F961-1D76D275DBC2}"/>
          </ac:spMkLst>
        </pc:spChg>
        <pc:spChg chg="mod">
          <ac:chgData name="Edson Ramos" userId="702723cfd8552dd7" providerId="LiveId" clId="{7D548EB7-8770-432A-A681-D9F2182374C4}" dt="2025-08-21T19:36:34.267" v="555" actId="1076"/>
          <ac:spMkLst>
            <pc:docMk/>
            <pc:sldMk cId="701585931" sldId="272"/>
            <ac:spMk id="14" creationId="{4BF8D5B9-DE2A-52BA-A30A-08BC12054A07}"/>
          </ac:spMkLst>
        </pc:spChg>
      </pc:sldChg>
      <pc:sldChg chg="modSp add mod">
        <pc:chgData name="Edson Ramos" userId="702723cfd8552dd7" providerId="LiveId" clId="{7D548EB7-8770-432A-A681-D9F2182374C4}" dt="2025-08-21T19:37:31.051" v="568" actId="1076"/>
        <pc:sldMkLst>
          <pc:docMk/>
          <pc:sldMk cId="2012393904" sldId="273"/>
        </pc:sldMkLst>
        <pc:spChg chg="mod">
          <ac:chgData name="Edson Ramos" userId="702723cfd8552dd7" providerId="LiveId" clId="{7D548EB7-8770-432A-A681-D9F2182374C4}" dt="2025-08-21T19:37:27.371" v="567" actId="20577"/>
          <ac:spMkLst>
            <pc:docMk/>
            <pc:sldMk cId="2012393904" sldId="273"/>
            <ac:spMk id="13" creationId="{1F93BE2D-8F55-DE06-F961-1D76D275DBC2}"/>
          </ac:spMkLst>
        </pc:spChg>
        <pc:spChg chg="mod">
          <ac:chgData name="Edson Ramos" userId="702723cfd8552dd7" providerId="LiveId" clId="{7D548EB7-8770-432A-A681-D9F2182374C4}" dt="2025-08-21T19:37:31.051" v="568" actId="1076"/>
          <ac:spMkLst>
            <pc:docMk/>
            <pc:sldMk cId="2012393904" sldId="273"/>
            <ac:spMk id="14" creationId="{4BF8D5B9-DE2A-52BA-A30A-08BC12054A07}"/>
          </ac:spMkLst>
        </pc:spChg>
      </pc:sldChg>
      <pc:sldChg chg="addSp delSp modSp add mod">
        <pc:chgData name="Edson Ramos" userId="702723cfd8552dd7" providerId="LiveId" clId="{7D548EB7-8770-432A-A681-D9F2182374C4}" dt="2025-08-21T19:38:11.890" v="623" actId="1076"/>
        <pc:sldMkLst>
          <pc:docMk/>
          <pc:sldMk cId="632032824" sldId="274"/>
        </pc:sldMkLst>
        <pc:spChg chg="mod">
          <ac:chgData name="Edson Ramos" userId="702723cfd8552dd7" providerId="LiveId" clId="{7D548EB7-8770-432A-A681-D9F2182374C4}" dt="2025-08-21T19:37:59.355" v="617" actId="1076"/>
          <ac:spMkLst>
            <pc:docMk/>
            <pc:sldMk cId="632032824" sldId="274"/>
            <ac:spMk id="13" creationId="{1F93BE2D-8F55-DE06-F961-1D76D275DBC2}"/>
          </ac:spMkLst>
        </pc:spChg>
        <pc:spChg chg="del">
          <ac:chgData name="Edson Ramos" userId="702723cfd8552dd7" providerId="LiveId" clId="{7D548EB7-8770-432A-A681-D9F2182374C4}" dt="2025-08-21T19:38:00.988" v="618" actId="478"/>
          <ac:spMkLst>
            <pc:docMk/>
            <pc:sldMk cId="632032824" sldId="274"/>
            <ac:spMk id="14" creationId="{4BF8D5B9-DE2A-52BA-A30A-08BC12054A07}"/>
          </ac:spMkLst>
        </pc:spChg>
        <pc:picChg chg="add mod">
          <ac:chgData name="Edson Ramos" userId="702723cfd8552dd7" providerId="LiveId" clId="{7D548EB7-8770-432A-A681-D9F2182374C4}" dt="2025-08-21T19:38:11.890" v="623" actId="1076"/>
          <ac:picMkLst>
            <pc:docMk/>
            <pc:sldMk cId="632032824" sldId="274"/>
            <ac:picMk id="8" creationId="{C54B08DE-B4C5-D94A-A6DE-BBD50738BDC3}"/>
          </ac:picMkLst>
        </pc:picChg>
      </pc:sldChg>
      <pc:sldChg chg="addSp modSp add mod">
        <pc:chgData name="Edson Ramos" userId="702723cfd8552dd7" providerId="LiveId" clId="{7D548EB7-8770-432A-A681-D9F2182374C4}" dt="2025-08-21T19:38:35.067" v="630" actId="1076"/>
        <pc:sldMkLst>
          <pc:docMk/>
          <pc:sldMk cId="149535170" sldId="275"/>
        </pc:sldMkLst>
        <pc:spChg chg="mod">
          <ac:chgData name="Edson Ramos" userId="702723cfd8552dd7" providerId="LiveId" clId="{7D548EB7-8770-432A-A681-D9F2182374C4}" dt="2025-08-21T19:38:22.452" v="625" actId="207"/>
          <ac:spMkLst>
            <pc:docMk/>
            <pc:sldMk cId="149535170" sldId="275"/>
            <ac:spMk id="13" creationId="{1F93BE2D-8F55-DE06-F961-1D76D275DBC2}"/>
          </ac:spMkLst>
        </pc:spChg>
        <pc:spChg chg="mod">
          <ac:chgData name="Edson Ramos" userId="702723cfd8552dd7" providerId="LiveId" clId="{7D548EB7-8770-432A-A681-D9F2182374C4}" dt="2025-08-21T19:38:27.768" v="627" actId="122"/>
          <ac:spMkLst>
            <pc:docMk/>
            <pc:sldMk cId="149535170" sldId="275"/>
            <ac:spMk id="14" creationId="{4BF8D5B9-DE2A-52BA-A30A-08BC12054A07}"/>
          </ac:spMkLst>
        </pc:spChg>
        <pc:picChg chg="add mod">
          <ac:chgData name="Edson Ramos" userId="702723cfd8552dd7" providerId="LiveId" clId="{7D548EB7-8770-432A-A681-D9F2182374C4}" dt="2025-08-21T19:38:35.067" v="630" actId="1076"/>
          <ac:picMkLst>
            <pc:docMk/>
            <pc:sldMk cId="149535170" sldId="275"/>
            <ac:picMk id="8" creationId="{8257C99B-93AA-3E0B-8E15-78F9BC2D740C}"/>
          </ac:picMkLst>
        </pc:picChg>
      </pc:sldChg>
      <pc:sldChg chg="addSp delSp modSp add mod">
        <pc:chgData name="Edson Ramos" userId="702723cfd8552dd7" providerId="LiveId" clId="{7D548EB7-8770-432A-A681-D9F2182374C4}" dt="2025-08-21T19:40:00.258" v="651" actId="207"/>
        <pc:sldMkLst>
          <pc:docMk/>
          <pc:sldMk cId="3823119119" sldId="276"/>
        </pc:sldMkLst>
        <pc:spChg chg="add del">
          <ac:chgData name="Edson Ramos" userId="702723cfd8552dd7" providerId="LiveId" clId="{7D548EB7-8770-432A-A681-D9F2182374C4}" dt="2025-08-21T19:38:49.163" v="633" actId="478"/>
          <ac:spMkLst>
            <pc:docMk/>
            <pc:sldMk cId="3823119119" sldId="276"/>
            <ac:spMk id="2" creationId="{00000000-0000-0000-0000-000000000000}"/>
          </ac:spMkLst>
        </pc:spChg>
        <pc:spChg chg="add">
          <ac:chgData name="Edson Ramos" userId="702723cfd8552dd7" providerId="LiveId" clId="{7D548EB7-8770-432A-A681-D9F2182374C4}" dt="2025-08-21T19:39:11.326" v="640" actId="11529"/>
          <ac:spMkLst>
            <pc:docMk/>
            <pc:sldMk cId="3823119119" sldId="276"/>
            <ac:spMk id="9" creationId="{266DBBEC-E767-15D0-D51A-1DFC72ABAE53}"/>
          </ac:spMkLst>
        </pc:spChg>
        <pc:spChg chg="add mod">
          <ac:chgData name="Edson Ramos" userId="702723cfd8552dd7" providerId="LiveId" clId="{7D548EB7-8770-432A-A681-D9F2182374C4}" dt="2025-08-21T19:39:43.833" v="649" actId="14100"/>
          <ac:spMkLst>
            <pc:docMk/>
            <pc:sldMk cId="3823119119" sldId="276"/>
            <ac:spMk id="10" creationId="{6D391EA9-E6CE-EDA9-C2E0-28058B4B3927}"/>
          </ac:spMkLst>
        </pc:spChg>
        <pc:spChg chg="add mod">
          <ac:chgData name="Edson Ramos" userId="702723cfd8552dd7" providerId="LiveId" clId="{7D548EB7-8770-432A-A681-D9F2182374C4}" dt="2025-08-21T19:40:00.258" v="651" actId="207"/>
          <ac:spMkLst>
            <pc:docMk/>
            <pc:sldMk cId="3823119119" sldId="276"/>
            <ac:spMk id="11" creationId="{892528F1-934A-6D42-120D-EC34DFFD32E0}"/>
          </ac:spMkLst>
        </pc:spChg>
        <pc:spChg chg="del">
          <ac:chgData name="Edson Ramos" userId="702723cfd8552dd7" providerId="LiveId" clId="{7D548EB7-8770-432A-A681-D9F2182374C4}" dt="2025-08-21T19:38:52.915" v="634" actId="478"/>
          <ac:spMkLst>
            <pc:docMk/>
            <pc:sldMk cId="3823119119" sldId="276"/>
            <ac:spMk id="13" creationId="{1F93BE2D-8F55-DE06-F961-1D76D275DBC2}"/>
          </ac:spMkLst>
        </pc:spChg>
        <pc:spChg chg="del">
          <ac:chgData name="Edson Ramos" userId="702723cfd8552dd7" providerId="LiveId" clId="{7D548EB7-8770-432A-A681-D9F2182374C4}" dt="2025-08-21T19:38:54.288" v="635" actId="478"/>
          <ac:spMkLst>
            <pc:docMk/>
            <pc:sldMk cId="3823119119" sldId="276"/>
            <ac:spMk id="14" creationId="{4BF8D5B9-DE2A-52BA-A30A-08BC12054A07}"/>
          </ac:spMkLst>
        </pc:spChg>
        <pc:picChg chg="add mod">
          <ac:chgData name="Edson Ramos" userId="702723cfd8552dd7" providerId="LiveId" clId="{7D548EB7-8770-432A-A681-D9F2182374C4}" dt="2025-08-21T19:39:03.266" v="639" actId="1076"/>
          <ac:picMkLst>
            <pc:docMk/>
            <pc:sldMk cId="3823119119" sldId="276"/>
            <ac:picMk id="8" creationId="{26C26F42-F9DD-0B34-5758-F0A893EF5184}"/>
          </ac:picMkLst>
        </pc:picChg>
      </pc:sldChg>
      <pc:sldChg chg="addSp delSp modSp add mod">
        <pc:chgData name="Edson Ramos" userId="702723cfd8552dd7" providerId="LiveId" clId="{7D548EB7-8770-432A-A681-D9F2182374C4}" dt="2025-08-21T19:40:31.681" v="661" actId="1076"/>
        <pc:sldMkLst>
          <pc:docMk/>
          <pc:sldMk cId="1559521886" sldId="277"/>
        </pc:sldMkLst>
        <pc:spChg chg="del">
          <ac:chgData name="Edson Ramos" userId="702723cfd8552dd7" providerId="LiveId" clId="{7D548EB7-8770-432A-A681-D9F2182374C4}" dt="2025-08-21T19:40:09.529" v="652" actId="478"/>
          <ac:spMkLst>
            <pc:docMk/>
            <pc:sldMk cId="1559521886" sldId="277"/>
            <ac:spMk id="13" creationId="{1F93BE2D-8F55-DE06-F961-1D76D275DBC2}"/>
          </ac:spMkLst>
        </pc:spChg>
        <pc:spChg chg="del">
          <ac:chgData name="Edson Ramos" userId="702723cfd8552dd7" providerId="LiveId" clId="{7D548EB7-8770-432A-A681-D9F2182374C4}" dt="2025-08-21T19:40:15.798" v="653" actId="478"/>
          <ac:spMkLst>
            <pc:docMk/>
            <pc:sldMk cId="1559521886" sldId="277"/>
            <ac:spMk id="14" creationId="{4BF8D5B9-DE2A-52BA-A30A-08BC12054A07}"/>
          </ac:spMkLst>
        </pc:spChg>
        <pc:picChg chg="add mod">
          <ac:chgData name="Edson Ramos" userId="702723cfd8552dd7" providerId="LiveId" clId="{7D548EB7-8770-432A-A681-D9F2182374C4}" dt="2025-08-21T19:40:31.681" v="661" actId="1076"/>
          <ac:picMkLst>
            <pc:docMk/>
            <pc:sldMk cId="1559521886" sldId="277"/>
            <ac:picMk id="8" creationId="{45921B73-C402-8CD2-0316-10FF68720655}"/>
          </ac:picMkLst>
        </pc:picChg>
      </pc:sldChg>
      <pc:sldChg chg="addSp delSp modSp add mod">
        <pc:chgData name="Edson Ramos" userId="702723cfd8552dd7" providerId="LiveId" clId="{7D548EB7-8770-432A-A681-D9F2182374C4}" dt="2025-08-21T19:41:50.888" v="682" actId="1036"/>
        <pc:sldMkLst>
          <pc:docMk/>
          <pc:sldMk cId="2367706136" sldId="278"/>
        </pc:sldMkLst>
        <pc:spChg chg="add del">
          <ac:chgData name="Edson Ramos" userId="702723cfd8552dd7" providerId="LiveId" clId="{7D548EB7-8770-432A-A681-D9F2182374C4}" dt="2025-08-21T19:40:43.458" v="665" actId="478"/>
          <ac:spMkLst>
            <pc:docMk/>
            <pc:sldMk cId="2367706136" sldId="278"/>
            <ac:spMk id="2" creationId="{00000000-0000-0000-0000-000000000000}"/>
          </ac:spMkLst>
        </pc:spChg>
        <pc:spChg chg="add mod">
          <ac:chgData name="Edson Ramos" userId="702723cfd8552dd7" providerId="LiveId" clId="{7D548EB7-8770-432A-A681-D9F2182374C4}" dt="2025-08-21T19:41:17.779" v="673" actId="14100"/>
          <ac:spMkLst>
            <pc:docMk/>
            <pc:sldMk cId="2367706136" sldId="278"/>
            <ac:spMk id="9" creationId="{9E454D44-8F05-3909-6E97-5FAA51F9F331}"/>
          </ac:spMkLst>
        </pc:spChg>
        <pc:spChg chg="add mod">
          <ac:chgData name="Edson Ramos" userId="702723cfd8552dd7" providerId="LiveId" clId="{7D548EB7-8770-432A-A681-D9F2182374C4}" dt="2025-08-21T19:41:27.523" v="676" actId="14100"/>
          <ac:spMkLst>
            <pc:docMk/>
            <pc:sldMk cId="2367706136" sldId="278"/>
            <ac:spMk id="10" creationId="{CE249385-5C3F-8A3D-EA78-6E7748F1359C}"/>
          </ac:spMkLst>
        </pc:spChg>
        <pc:spChg chg="add mod">
          <ac:chgData name="Edson Ramos" userId="702723cfd8552dd7" providerId="LiveId" clId="{7D548EB7-8770-432A-A681-D9F2182374C4}" dt="2025-08-21T19:41:50.888" v="682" actId="1036"/>
          <ac:spMkLst>
            <pc:docMk/>
            <pc:sldMk cId="2367706136" sldId="278"/>
            <ac:spMk id="11" creationId="{88CAF2F3-85B1-AA29-9F05-9EAA74F6F4F2}"/>
          </ac:spMkLst>
        </pc:spChg>
        <pc:spChg chg="del">
          <ac:chgData name="Edson Ramos" userId="702723cfd8552dd7" providerId="LiveId" clId="{7D548EB7-8770-432A-A681-D9F2182374C4}" dt="2025-08-21T19:40:45.953" v="666" actId="478"/>
          <ac:spMkLst>
            <pc:docMk/>
            <pc:sldMk cId="2367706136" sldId="278"/>
            <ac:spMk id="13" creationId="{1F93BE2D-8F55-DE06-F961-1D76D275DBC2}"/>
          </ac:spMkLst>
        </pc:spChg>
        <pc:spChg chg="del">
          <ac:chgData name="Edson Ramos" userId="702723cfd8552dd7" providerId="LiveId" clId="{7D548EB7-8770-432A-A681-D9F2182374C4}" dt="2025-08-21T19:40:48.589" v="667" actId="478"/>
          <ac:spMkLst>
            <pc:docMk/>
            <pc:sldMk cId="2367706136" sldId="278"/>
            <ac:spMk id="14" creationId="{4BF8D5B9-DE2A-52BA-A30A-08BC12054A07}"/>
          </ac:spMkLst>
        </pc:spChg>
        <pc:picChg chg="add mod">
          <ac:chgData name="Edson Ramos" userId="702723cfd8552dd7" providerId="LiveId" clId="{7D548EB7-8770-432A-A681-D9F2182374C4}" dt="2025-08-21T19:40:54.210" v="669" actId="1076"/>
          <ac:picMkLst>
            <pc:docMk/>
            <pc:sldMk cId="2367706136" sldId="278"/>
            <ac:picMk id="8" creationId="{67983231-348F-F228-B9ED-F8C4C69F3886}"/>
          </ac:picMkLst>
        </pc:picChg>
      </pc:sldChg>
      <pc:sldChg chg="modSp add mod">
        <pc:chgData name="Edson Ramos" userId="702723cfd8552dd7" providerId="LiveId" clId="{7D548EB7-8770-432A-A681-D9F2182374C4}" dt="2025-08-21T19:42:37.322" v="693" actId="1076"/>
        <pc:sldMkLst>
          <pc:docMk/>
          <pc:sldMk cId="648103369" sldId="279"/>
        </pc:sldMkLst>
        <pc:spChg chg="mod">
          <ac:chgData name="Edson Ramos" userId="702723cfd8552dd7" providerId="LiveId" clId="{7D548EB7-8770-432A-A681-D9F2182374C4}" dt="2025-08-21T19:17:04.762" v="156"/>
          <ac:spMkLst>
            <pc:docMk/>
            <pc:sldMk cId="648103369" sldId="279"/>
            <ac:spMk id="2" creationId="{00000000-0000-0000-0000-000000000000}"/>
          </ac:spMkLst>
        </pc:spChg>
        <pc:spChg chg="mod">
          <ac:chgData name="Edson Ramos" userId="702723cfd8552dd7" providerId="LiveId" clId="{7D548EB7-8770-432A-A681-D9F2182374C4}" dt="2025-08-21T19:42:34.673" v="692" actId="1076"/>
          <ac:spMkLst>
            <pc:docMk/>
            <pc:sldMk cId="648103369" sldId="279"/>
            <ac:spMk id="13" creationId="{1F93BE2D-8F55-DE06-F961-1D76D275DBC2}"/>
          </ac:spMkLst>
        </pc:spChg>
        <pc:spChg chg="mod">
          <ac:chgData name="Edson Ramos" userId="702723cfd8552dd7" providerId="LiveId" clId="{7D548EB7-8770-432A-A681-D9F2182374C4}" dt="2025-08-21T19:42:37.322" v="693" actId="1076"/>
          <ac:spMkLst>
            <pc:docMk/>
            <pc:sldMk cId="648103369" sldId="279"/>
            <ac:spMk id="14" creationId="{4BF8D5B9-DE2A-52BA-A30A-08BC12054A07}"/>
          </ac:spMkLst>
        </pc:spChg>
      </pc:sldChg>
      <pc:sldChg chg="addSp delSp modSp add mod">
        <pc:chgData name="Edson Ramos" userId="702723cfd8552dd7" providerId="LiveId" clId="{7D548EB7-8770-432A-A681-D9F2182374C4}" dt="2025-08-21T19:43:01.168" v="700" actId="1076"/>
        <pc:sldMkLst>
          <pc:docMk/>
          <pc:sldMk cId="1341978342" sldId="280"/>
        </pc:sldMkLst>
        <pc:spChg chg="mod">
          <ac:chgData name="Edson Ramos" userId="702723cfd8552dd7" providerId="LiveId" clId="{7D548EB7-8770-432A-A681-D9F2182374C4}" dt="2025-08-21T19:42:51.106" v="697" actId="207"/>
          <ac:spMkLst>
            <pc:docMk/>
            <pc:sldMk cId="1341978342" sldId="280"/>
            <ac:spMk id="13" creationId="{1F93BE2D-8F55-DE06-F961-1D76D275DBC2}"/>
          </ac:spMkLst>
        </pc:spChg>
        <pc:spChg chg="del mod">
          <ac:chgData name="Edson Ramos" userId="702723cfd8552dd7" providerId="LiveId" clId="{7D548EB7-8770-432A-A681-D9F2182374C4}" dt="2025-08-21T19:42:46.134" v="695" actId="478"/>
          <ac:spMkLst>
            <pc:docMk/>
            <pc:sldMk cId="1341978342" sldId="280"/>
            <ac:spMk id="14" creationId="{4BF8D5B9-DE2A-52BA-A30A-08BC12054A07}"/>
          </ac:spMkLst>
        </pc:spChg>
        <pc:picChg chg="add mod">
          <ac:chgData name="Edson Ramos" userId="702723cfd8552dd7" providerId="LiveId" clId="{7D548EB7-8770-432A-A681-D9F2182374C4}" dt="2025-08-21T19:43:01.168" v="700" actId="1076"/>
          <ac:picMkLst>
            <pc:docMk/>
            <pc:sldMk cId="1341978342" sldId="280"/>
            <ac:picMk id="8" creationId="{5D89513C-3E27-BBA9-F021-33805C7F9154}"/>
          </ac:picMkLst>
        </pc:picChg>
      </pc:sldChg>
      <pc:sldChg chg="addSp delSp modSp add mod">
        <pc:chgData name="Edson Ramos" userId="702723cfd8552dd7" providerId="LiveId" clId="{7D548EB7-8770-432A-A681-D9F2182374C4}" dt="2025-08-21T19:43:49.505" v="718" actId="14100"/>
        <pc:sldMkLst>
          <pc:docMk/>
          <pc:sldMk cId="3197950239" sldId="281"/>
        </pc:sldMkLst>
        <pc:spChg chg="add del">
          <ac:chgData name="Edson Ramos" userId="702723cfd8552dd7" providerId="LiveId" clId="{7D548EB7-8770-432A-A681-D9F2182374C4}" dt="2025-08-21T19:43:10.600" v="705" actId="478"/>
          <ac:spMkLst>
            <pc:docMk/>
            <pc:sldMk cId="3197950239" sldId="281"/>
            <ac:spMk id="2" creationId="{00000000-0000-0000-0000-000000000000}"/>
          </ac:spMkLst>
        </pc:spChg>
        <pc:spChg chg="add">
          <ac:chgData name="Edson Ramos" userId="702723cfd8552dd7" providerId="LiveId" clId="{7D548EB7-8770-432A-A681-D9F2182374C4}" dt="2025-08-21T19:43:35.044" v="712" actId="11529"/>
          <ac:spMkLst>
            <pc:docMk/>
            <pc:sldMk cId="3197950239" sldId="281"/>
            <ac:spMk id="9" creationId="{FD210C6E-8CFB-DD5C-E3F9-A2AEF4318C76}"/>
          </ac:spMkLst>
        </pc:spChg>
        <pc:spChg chg="add mod">
          <ac:chgData name="Edson Ramos" userId="702723cfd8552dd7" providerId="LiveId" clId="{7D548EB7-8770-432A-A681-D9F2182374C4}" dt="2025-08-21T19:43:49.505" v="718" actId="14100"/>
          <ac:spMkLst>
            <pc:docMk/>
            <pc:sldMk cId="3197950239" sldId="281"/>
            <ac:spMk id="10" creationId="{0966CE08-B186-91B7-0EE9-A052FB2D0818}"/>
          </ac:spMkLst>
        </pc:spChg>
        <pc:spChg chg="del">
          <ac:chgData name="Edson Ramos" userId="702723cfd8552dd7" providerId="LiveId" clId="{7D548EB7-8770-432A-A681-D9F2182374C4}" dt="2025-08-21T19:43:12.584" v="706" actId="478"/>
          <ac:spMkLst>
            <pc:docMk/>
            <pc:sldMk cId="3197950239" sldId="281"/>
            <ac:spMk id="13" creationId="{1F93BE2D-8F55-DE06-F961-1D76D275DBC2}"/>
          </ac:spMkLst>
        </pc:spChg>
        <pc:spChg chg="del">
          <ac:chgData name="Edson Ramos" userId="702723cfd8552dd7" providerId="LiveId" clId="{7D548EB7-8770-432A-A681-D9F2182374C4}" dt="2025-08-21T19:43:17.650" v="707" actId="478"/>
          <ac:spMkLst>
            <pc:docMk/>
            <pc:sldMk cId="3197950239" sldId="281"/>
            <ac:spMk id="14" creationId="{4BF8D5B9-DE2A-52BA-A30A-08BC12054A07}"/>
          </ac:spMkLst>
        </pc:spChg>
        <pc:picChg chg="add mod">
          <ac:chgData name="Edson Ramos" userId="702723cfd8552dd7" providerId="LiveId" clId="{7D548EB7-8770-432A-A681-D9F2182374C4}" dt="2025-08-21T19:43:26.169" v="711" actId="1076"/>
          <ac:picMkLst>
            <pc:docMk/>
            <pc:sldMk cId="3197950239" sldId="281"/>
            <ac:picMk id="8" creationId="{2AB9547B-82D4-E2D0-4326-5BE65789F010}"/>
          </ac:picMkLst>
        </pc:picChg>
      </pc:sldChg>
      <pc:sldChg chg="addSp delSp modSp add mod">
        <pc:chgData name="Edson Ramos" userId="702723cfd8552dd7" providerId="LiveId" clId="{7D548EB7-8770-432A-A681-D9F2182374C4}" dt="2025-08-21T19:44:32.001" v="729" actId="14100"/>
        <pc:sldMkLst>
          <pc:docMk/>
          <pc:sldMk cId="3941923053" sldId="282"/>
        </pc:sldMkLst>
        <pc:spChg chg="add">
          <ac:chgData name="Edson Ramos" userId="702723cfd8552dd7" providerId="LiveId" clId="{7D548EB7-8770-432A-A681-D9F2182374C4}" dt="2025-08-21T19:44:22.987" v="726" actId="11529"/>
          <ac:spMkLst>
            <pc:docMk/>
            <pc:sldMk cId="3941923053" sldId="282"/>
            <ac:spMk id="9" creationId="{A107CA09-A714-3875-368A-BAE584F8040C}"/>
          </ac:spMkLst>
        </pc:spChg>
        <pc:spChg chg="add mod">
          <ac:chgData name="Edson Ramos" userId="702723cfd8552dd7" providerId="LiveId" clId="{7D548EB7-8770-432A-A681-D9F2182374C4}" dt="2025-08-21T19:44:32.001" v="729" actId="14100"/>
          <ac:spMkLst>
            <pc:docMk/>
            <pc:sldMk cId="3941923053" sldId="282"/>
            <ac:spMk id="10" creationId="{8A3264B0-14B5-797F-4812-FF6BA8A2B866}"/>
          </ac:spMkLst>
        </pc:spChg>
        <pc:spChg chg="del">
          <ac:chgData name="Edson Ramos" userId="702723cfd8552dd7" providerId="LiveId" clId="{7D548EB7-8770-432A-A681-D9F2182374C4}" dt="2025-08-21T19:44:03.356" v="719" actId="478"/>
          <ac:spMkLst>
            <pc:docMk/>
            <pc:sldMk cId="3941923053" sldId="282"/>
            <ac:spMk id="13" creationId="{1F93BE2D-8F55-DE06-F961-1D76D275DBC2}"/>
          </ac:spMkLst>
        </pc:spChg>
        <pc:spChg chg="del mod">
          <ac:chgData name="Edson Ramos" userId="702723cfd8552dd7" providerId="LiveId" clId="{7D548EB7-8770-432A-A681-D9F2182374C4}" dt="2025-08-21T19:44:05.930" v="721" actId="478"/>
          <ac:spMkLst>
            <pc:docMk/>
            <pc:sldMk cId="3941923053" sldId="282"/>
            <ac:spMk id="14" creationId="{4BF8D5B9-DE2A-52BA-A30A-08BC12054A07}"/>
          </ac:spMkLst>
        </pc:spChg>
        <pc:picChg chg="add mod">
          <ac:chgData name="Edson Ramos" userId="702723cfd8552dd7" providerId="LiveId" clId="{7D548EB7-8770-432A-A681-D9F2182374C4}" dt="2025-08-21T19:44:16.720" v="725" actId="14100"/>
          <ac:picMkLst>
            <pc:docMk/>
            <pc:sldMk cId="3941923053" sldId="282"/>
            <ac:picMk id="8" creationId="{2CD59C0F-BFCF-8272-EED6-D610FA2D7EB4}"/>
          </ac:picMkLst>
        </pc:picChg>
      </pc:sldChg>
      <pc:sldChg chg="addSp delSp modSp add mod">
        <pc:chgData name="Edson Ramos" userId="702723cfd8552dd7" providerId="LiveId" clId="{7D548EB7-8770-432A-A681-D9F2182374C4}" dt="2025-08-21T19:45:28.099" v="792" actId="11529"/>
        <pc:sldMkLst>
          <pc:docMk/>
          <pc:sldMk cId="3349818255" sldId="283"/>
        </pc:sldMkLst>
        <pc:spChg chg="add del">
          <ac:chgData name="Edson Ramos" userId="702723cfd8552dd7" providerId="LiveId" clId="{7D548EB7-8770-432A-A681-D9F2182374C4}" dt="2025-08-21T19:45:00.780" v="782" actId="478"/>
          <ac:spMkLst>
            <pc:docMk/>
            <pc:sldMk cId="3349818255" sldId="283"/>
            <ac:spMk id="2" creationId="{00000000-0000-0000-0000-000000000000}"/>
          </ac:spMkLst>
        </pc:spChg>
        <pc:spChg chg="add">
          <ac:chgData name="Edson Ramos" userId="702723cfd8552dd7" providerId="LiveId" clId="{7D548EB7-8770-432A-A681-D9F2182374C4}" dt="2025-08-21T19:45:28.099" v="792" actId="11529"/>
          <ac:spMkLst>
            <pc:docMk/>
            <pc:sldMk cId="3349818255" sldId="283"/>
            <ac:spMk id="9" creationId="{A46F00CB-F560-34F2-9A10-B71F988751AF}"/>
          </ac:spMkLst>
        </pc:spChg>
        <pc:spChg chg="mod">
          <ac:chgData name="Edson Ramos" userId="702723cfd8552dd7" providerId="LiveId" clId="{7D548EB7-8770-432A-A681-D9F2182374C4}" dt="2025-08-21T19:45:12.504" v="787" actId="1076"/>
          <ac:spMkLst>
            <pc:docMk/>
            <pc:sldMk cId="3349818255" sldId="283"/>
            <ac:spMk id="13" creationId="{1F93BE2D-8F55-DE06-F961-1D76D275DBC2}"/>
          </ac:spMkLst>
        </pc:spChg>
        <pc:spChg chg="del">
          <ac:chgData name="Edson Ramos" userId="702723cfd8552dd7" providerId="LiveId" clId="{7D548EB7-8770-432A-A681-D9F2182374C4}" dt="2025-08-21T19:45:02.370" v="783" actId="478"/>
          <ac:spMkLst>
            <pc:docMk/>
            <pc:sldMk cId="3349818255" sldId="283"/>
            <ac:spMk id="14" creationId="{4BF8D5B9-DE2A-52BA-A30A-08BC12054A07}"/>
          </ac:spMkLst>
        </pc:spChg>
        <pc:picChg chg="add mod">
          <ac:chgData name="Edson Ramos" userId="702723cfd8552dd7" providerId="LiveId" clId="{7D548EB7-8770-432A-A681-D9F2182374C4}" dt="2025-08-21T19:45:21.800" v="791" actId="1076"/>
          <ac:picMkLst>
            <pc:docMk/>
            <pc:sldMk cId="3349818255" sldId="283"/>
            <ac:picMk id="8" creationId="{16EFC6EE-3C6C-225E-2E97-FDEB43BA2430}"/>
          </ac:picMkLst>
        </pc:picChg>
      </pc:sldChg>
      <pc:sldChg chg="modSp add mod">
        <pc:chgData name="Edson Ramos" userId="702723cfd8552dd7" providerId="LiveId" clId="{7D548EB7-8770-432A-A681-D9F2182374C4}" dt="2025-08-21T19:46:10.152" v="801" actId="1076"/>
        <pc:sldMkLst>
          <pc:docMk/>
          <pc:sldMk cId="1229206781" sldId="284"/>
        </pc:sldMkLst>
        <pc:spChg chg="mod">
          <ac:chgData name="Edson Ramos" userId="702723cfd8552dd7" providerId="LiveId" clId="{7D548EB7-8770-432A-A681-D9F2182374C4}" dt="2025-08-21T19:18:19.747" v="168"/>
          <ac:spMkLst>
            <pc:docMk/>
            <pc:sldMk cId="1229206781" sldId="284"/>
            <ac:spMk id="2" creationId="{00000000-0000-0000-0000-000000000000}"/>
          </ac:spMkLst>
        </pc:spChg>
        <pc:spChg chg="mod">
          <ac:chgData name="Edson Ramos" userId="702723cfd8552dd7" providerId="LiveId" clId="{7D548EB7-8770-432A-A681-D9F2182374C4}" dt="2025-08-21T19:45:51.993" v="796" actId="1076"/>
          <ac:spMkLst>
            <pc:docMk/>
            <pc:sldMk cId="1229206781" sldId="284"/>
            <ac:spMk id="13" creationId="{1F93BE2D-8F55-DE06-F961-1D76D275DBC2}"/>
          </ac:spMkLst>
        </pc:spChg>
        <pc:spChg chg="mod">
          <ac:chgData name="Edson Ramos" userId="702723cfd8552dd7" providerId="LiveId" clId="{7D548EB7-8770-432A-A681-D9F2182374C4}" dt="2025-08-21T19:46:10.152" v="801" actId="1076"/>
          <ac:spMkLst>
            <pc:docMk/>
            <pc:sldMk cId="1229206781" sldId="284"/>
            <ac:spMk id="14" creationId="{4BF8D5B9-DE2A-52BA-A30A-08BC12054A07}"/>
          </ac:spMkLst>
        </pc:spChg>
      </pc:sldChg>
      <pc:sldChg chg="addSp delSp modSp add mod">
        <pc:chgData name="Edson Ramos" userId="702723cfd8552dd7" providerId="LiveId" clId="{7D548EB7-8770-432A-A681-D9F2182374C4}" dt="2025-08-21T19:46:32.335" v="808" actId="1076"/>
        <pc:sldMkLst>
          <pc:docMk/>
          <pc:sldMk cId="1561043149" sldId="285"/>
        </pc:sldMkLst>
        <pc:spChg chg="del">
          <ac:chgData name="Edson Ramos" userId="702723cfd8552dd7" providerId="LiveId" clId="{7D548EB7-8770-432A-A681-D9F2182374C4}" dt="2025-08-21T19:46:21.054" v="803" actId="478"/>
          <ac:spMkLst>
            <pc:docMk/>
            <pc:sldMk cId="1561043149" sldId="285"/>
            <ac:spMk id="13" creationId="{1F93BE2D-8F55-DE06-F961-1D76D275DBC2}"/>
          </ac:spMkLst>
        </pc:spChg>
        <pc:spChg chg="del">
          <ac:chgData name="Edson Ramos" userId="702723cfd8552dd7" providerId="LiveId" clId="{7D548EB7-8770-432A-A681-D9F2182374C4}" dt="2025-08-21T19:46:19.433" v="802" actId="478"/>
          <ac:spMkLst>
            <pc:docMk/>
            <pc:sldMk cId="1561043149" sldId="285"/>
            <ac:spMk id="14" creationId="{4BF8D5B9-DE2A-52BA-A30A-08BC12054A07}"/>
          </ac:spMkLst>
        </pc:spChg>
        <pc:picChg chg="add mod">
          <ac:chgData name="Edson Ramos" userId="702723cfd8552dd7" providerId="LiveId" clId="{7D548EB7-8770-432A-A681-D9F2182374C4}" dt="2025-08-21T19:46:32.335" v="808" actId="1076"/>
          <ac:picMkLst>
            <pc:docMk/>
            <pc:sldMk cId="1561043149" sldId="285"/>
            <ac:picMk id="8" creationId="{7281AF3B-2C81-F02F-61C9-7F2134A2FB25}"/>
          </ac:picMkLst>
        </pc:picChg>
      </pc:sldChg>
      <pc:sldChg chg="addSp delSp modSp add mod">
        <pc:chgData name="Edson Ramos" userId="702723cfd8552dd7" providerId="LiveId" clId="{7D548EB7-8770-432A-A681-D9F2182374C4}" dt="2025-08-21T19:47:14.976" v="817" actId="1076"/>
        <pc:sldMkLst>
          <pc:docMk/>
          <pc:sldMk cId="807680201" sldId="286"/>
        </pc:sldMkLst>
        <pc:spChg chg="del">
          <ac:chgData name="Edson Ramos" userId="702723cfd8552dd7" providerId="LiveId" clId="{7D548EB7-8770-432A-A681-D9F2182374C4}" dt="2025-08-21T19:46:52.983" v="811" actId="478"/>
          <ac:spMkLst>
            <pc:docMk/>
            <pc:sldMk cId="807680201" sldId="286"/>
            <ac:spMk id="13" creationId="{1F93BE2D-8F55-DE06-F961-1D76D275DBC2}"/>
          </ac:spMkLst>
        </pc:spChg>
        <pc:spChg chg="mod">
          <ac:chgData name="Edson Ramos" userId="702723cfd8552dd7" providerId="LiveId" clId="{7D548EB7-8770-432A-A681-D9F2182374C4}" dt="2025-08-21T19:47:10.281" v="815" actId="1076"/>
          <ac:spMkLst>
            <pc:docMk/>
            <pc:sldMk cId="807680201" sldId="286"/>
            <ac:spMk id="14" creationId="{4BF8D5B9-DE2A-52BA-A30A-08BC12054A07}"/>
          </ac:spMkLst>
        </pc:spChg>
        <pc:picChg chg="add mod">
          <ac:chgData name="Edson Ramos" userId="702723cfd8552dd7" providerId="LiveId" clId="{7D548EB7-8770-432A-A681-D9F2182374C4}" dt="2025-08-21T19:47:14.976" v="817" actId="1076"/>
          <ac:picMkLst>
            <pc:docMk/>
            <pc:sldMk cId="807680201" sldId="286"/>
            <ac:picMk id="8" creationId="{065FD475-16E5-19BF-E41F-472EA3063540}"/>
          </ac:picMkLst>
        </pc:picChg>
      </pc:sldChg>
      <pc:sldChg chg="addSp delSp modSp add mod">
        <pc:chgData name="Edson Ramos" userId="702723cfd8552dd7" providerId="LiveId" clId="{7D548EB7-8770-432A-A681-D9F2182374C4}" dt="2025-08-21T20:28:41.478" v="1342" actId="14100"/>
        <pc:sldMkLst>
          <pc:docMk/>
          <pc:sldMk cId="1438730830" sldId="287"/>
        </pc:sldMkLst>
        <pc:spChg chg="add del">
          <ac:chgData name="Edson Ramos" userId="702723cfd8552dd7" providerId="LiveId" clId="{7D548EB7-8770-432A-A681-D9F2182374C4}" dt="2025-08-21T20:28:18.304" v="1334" actId="478"/>
          <ac:spMkLst>
            <pc:docMk/>
            <pc:sldMk cId="1438730830" sldId="287"/>
            <ac:spMk id="2" creationId="{00000000-0000-0000-0000-000000000000}"/>
          </ac:spMkLst>
        </pc:spChg>
        <pc:spChg chg="add">
          <ac:chgData name="Edson Ramos" userId="702723cfd8552dd7" providerId="LiveId" clId="{7D548EB7-8770-432A-A681-D9F2182374C4}" dt="2025-08-21T20:28:34.138" v="1339" actId="11529"/>
          <ac:spMkLst>
            <pc:docMk/>
            <pc:sldMk cId="1438730830" sldId="287"/>
            <ac:spMk id="9" creationId="{4CF23FE9-2814-EBC8-B7F5-9DEB1853817E}"/>
          </ac:spMkLst>
        </pc:spChg>
        <pc:spChg chg="add mod">
          <ac:chgData name="Edson Ramos" userId="702723cfd8552dd7" providerId="LiveId" clId="{7D548EB7-8770-432A-A681-D9F2182374C4}" dt="2025-08-21T20:28:41.478" v="1342" actId="14100"/>
          <ac:spMkLst>
            <pc:docMk/>
            <pc:sldMk cId="1438730830" sldId="287"/>
            <ac:spMk id="10" creationId="{82EC4D2D-602B-ECC2-806C-A574E6D8BC18}"/>
          </ac:spMkLst>
        </pc:spChg>
        <pc:spChg chg="del">
          <ac:chgData name="Edson Ramos" userId="702723cfd8552dd7" providerId="LiveId" clId="{7D548EB7-8770-432A-A681-D9F2182374C4}" dt="2025-08-21T20:28:15.248" v="1332" actId="478"/>
          <ac:spMkLst>
            <pc:docMk/>
            <pc:sldMk cId="1438730830" sldId="287"/>
            <ac:spMk id="13" creationId="{1F93BE2D-8F55-DE06-F961-1D76D275DBC2}"/>
          </ac:spMkLst>
        </pc:spChg>
        <pc:spChg chg="del">
          <ac:chgData name="Edson Ramos" userId="702723cfd8552dd7" providerId="LiveId" clId="{7D548EB7-8770-432A-A681-D9F2182374C4}" dt="2025-08-21T20:28:21.226" v="1335" actId="478"/>
          <ac:spMkLst>
            <pc:docMk/>
            <pc:sldMk cId="1438730830" sldId="287"/>
            <ac:spMk id="14" creationId="{4BF8D5B9-DE2A-52BA-A30A-08BC12054A07}"/>
          </ac:spMkLst>
        </pc:spChg>
        <pc:picChg chg="add mod">
          <ac:chgData name="Edson Ramos" userId="702723cfd8552dd7" providerId="LiveId" clId="{7D548EB7-8770-432A-A681-D9F2182374C4}" dt="2025-08-21T20:28:27.742" v="1338" actId="1076"/>
          <ac:picMkLst>
            <pc:docMk/>
            <pc:sldMk cId="1438730830" sldId="287"/>
            <ac:picMk id="8" creationId="{AD853043-7850-8B84-64C6-0DBE18C7B27F}"/>
          </ac:picMkLst>
        </pc:picChg>
      </pc:sldChg>
      <pc:sldChg chg="addSp delSp modSp add mod">
        <pc:chgData name="Edson Ramos" userId="702723cfd8552dd7" providerId="LiveId" clId="{7D548EB7-8770-432A-A681-D9F2182374C4}" dt="2025-08-21T19:47:59.056" v="831" actId="14100"/>
        <pc:sldMkLst>
          <pc:docMk/>
          <pc:sldMk cId="2626750626" sldId="288"/>
        </pc:sldMkLst>
        <pc:spChg chg="add mod">
          <ac:chgData name="Edson Ramos" userId="702723cfd8552dd7" providerId="LiveId" clId="{7D548EB7-8770-432A-A681-D9F2182374C4}" dt="2025-08-21T19:47:47.419" v="828" actId="1036"/>
          <ac:spMkLst>
            <pc:docMk/>
            <pc:sldMk cId="2626750626" sldId="288"/>
            <ac:spMk id="9" creationId="{6A83D9E9-4582-B2D4-1C6D-34C69D35449E}"/>
          </ac:spMkLst>
        </pc:spChg>
        <pc:spChg chg="add mod">
          <ac:chgData name="Edson Ramos" userId="702723cfd8552dd7" providerId="LiveId" clId="{7D548EB7-8770-432A-A681-D9F2182374C4}" dt="2025-08-21T19:47:59.056" v="831" actId="14100"/>
          <ac:spMkLst>
            <pc:docMk/>
            <pc:sldMk cId="2626750626" sldId="288"/>
            <ac:spMk id="10" creationId="{B3CC3BB8-817A-C715-CA41-61F006DAD194}"/>
          </ac:spMkLst>
        </pc:spChg>
        <pc:spChg chg="del">
          <ac:chgData name="Edson Ramos" userId="702723cfd8552dd7" providerId="LiveId" clId="{7D548EB7-8770-432A-A681-D9F2182374C4}" dt="2025-08-21T19:47:24.577" v="819" actId="478"/>
          <ac:spMkLst>
            <pc:docMk/>
            <pc:sldMk cId="2626750626" sldId="288"/>
            <ac:spMk id="13" creationId="{1F93BE2D-8F55-DE06-F961-1D76D275DBC2}"/>
          </ac:spMkLst>
        </pc:spChg>
        <pc:spChg chg="del">
          <ac:chgData name="Edson Ramos" userId="702723cfd8552dd7" providerId="LiveId" clId="{7D548EB7-8770-432A-A681-D9F2182374C4}" dt="2025-08-21T19:47:28.158" v="820" actId="478"/>
          <ac:spMkLst>
            <pc:docMk/>
            <pc:sldMk cId="2626750626" sldId="288"/>
            <ac:spMk id="14" creationId="{4BF8D5B9-DE2A-52BA-A30A-08BC12054A07}"/>
          </ac:spMkLst>
        </pc:spChg>
        <pc:picChg chg="add mod">
          <ac:chgData name="Edson Ramos" userId="702723cfd8552dd7" providerId="LiveId" clId="{7D548EB7-8770-432A-A681-D9F2182374C4}" dt="2025-08-21T19:47:40.728" v="826" actId="1076"/>
          <ac:picMkLst>
            <pc:docMk/>
            <pc:sldMk cId="2626750626" sldId="288"/>
            <ac:picMk id="8" creationId="{3B977EF2-251F-BA8C-9876-AB9C4EA6ACB4}"/>
          </ac:picMkLst>
        </pc:picChg>
      </pc:sldChg>
      <pc:sldChg chg="addSp delSp modSp add mod">
        <pc:chgData name="Edson Ramos" userId="702723cfd8552dd7" providerId="LiveId" clId="{7D548EB7-8770-432A-A681-D9F2182374C4}" dt="2025-08-21T19:49:18.664" v="858" actId="1076"/>
        <pc:sldMkLst>
          <pc:docMk/>
          <pc:sldMk cId="304958208" sldId="289"/>
        </pc:sldMkLst>
        <pc:spChg chg="mod">
          <ac:chgData name="Edson Ramos" userId="702723cfd8552dd7" providerId="LiveId" clId="{7D548EB7-8770-432A-A681-D9F2182374C4}" dt="2025-08-21T19:48:55.126" v="849" actId="1076"/>
          <ac:spMkLst>
            <pc:docMk/>
            <pc:sldMk cId="304958208" sldId="289"/>
            <ac:spMk id="2" creationId="{00000000-0000-0000-0000-000000000000}"/>
          </ac:spMkLst>
        </pc:spChg>
        <pc:spChg chg="add del mod">
          <ac:chgData name="Edson Ramos" userId="702723cfd8552dd7" providerId="LiveId" clId="{7D548EB7-8770-432A-A681-D9F2182374C4}" dt="2025-08-21T19:48:29.487" v="840" actId="478"/>
          <ac:spMkLst>
            <pc:docMk/>
            <pc:sldMk cId="304958208" sldId="289"/>
            <ac:spMk id="10" creationId="{AA89DCEC-F5B3-B9F9-7D7B-F6617FBDCB84}"/>
          </ac:spMkLst>
        </pc:spChg>
        <pc:spChg chg="add del mod">
          <ac:chgData name="Edson Ramos" userId="702723cfd8552dd7" providerId="LiveId" clId="{7D548EB7-8770-432A-A681-D9F2182374C4}" dt="2025-08-21T19:49:09.976" v="854" actId="1076"/>
          <ac:spMkLst>
            <pc:docMk/>
            <pc:sldMk cId="304958208" sldId="289"/>
            <ac:spMk id="13" creationId="{1F93BE2D-8F55-DE06-F961-1D76D275DBC2}"/>
          </ac:spMkLst>
        </pc:spChg>
        <pc:spChg chg="del mod">
          <ac:chgData name="Edson Ramos" userId="702723cfd8552dd7" providerId="LiveId" clId="{7D548EB7-8770-432A-A681-D9F2182374C4}" dt="2025-08-21T19:48:24.299" v="838" actId="478"/>
          <ac:spMkLst>
            <pc:docMk/>
            <pc:sldMk cId="304958208" sldId="289"/>
            <ac:spMk id="14" creationId="{4BF8D5B9-DE2A-52BA-A30A-08BC12054A07}"/>
          </ac:spMkLst>
        </pc:spChg>
        <pc:picChg chg="add mod">
          <ac:chgData name="Edson Ramos" userId="702723cfd8552dd7" providerId="LiveId" clId="{7D548EB7-8770-432A-A681-D9F2182374C4}" dt="2025-08-21T19:49:18.664" v="858" actId="1076"/>
          <ac:picMkLst>
            <pc:docMk/>
            <pc:sldMk cId="304958208" sldId="289"/>
            <ac:picMk id="8" creationId="{BA88BDAA-F715-50CE-BC8C-7F105D573C5B}"/>
          </ac:picMkLst>
        </pc:picChg>
      </pc:sldChg>
      <pc:sldChg chg="delSp modSp add mod">
        <pc:chgData name="Edson Ramos" userId="702723cfd8552dd7" providerId="LiveId" clId="{7D548EB7-8770-432A-A681-D9F2182374C4}" dt="2025-08-21T19:49:42.162" v="863" actId="2711"/>
        <pc:sldMkLst>
          <pc:docMk/>
          <pc:sldMk cId="1261281086" sldId="290"/>
        </pc:sldMkLst>
        <pc:spChg chg="mod">
          <ac:chgData name="Edson Ramos" userId="702723cfd8552dd7" providerId="LiveId" clId="{7D548EB7-8770-432A-A681-D9F2182374C4}" dt="2025-08-21T19:49:42.162" v="863" actId="2711"/>
          <ac:spMkLst>
            <pc:docMk/>
            <pc:sldMk cId="1261281086" sldId="290"/>
            <ac:spMk id="13" creationId="{1F93BE2D-8F55-DE06-F961-1D76D275DBC2}"/>
          </ac:spMkLst>
        </pc:spChg>
        <pc:spChg chg="del">
          <ac:chgData name="Edson Ramos" userId="702723cfd8552dd7" providerId="LiveId" clId="{7D548EB7-8770-432A-A681-D9F2182374C4}" dt="2025-08-21T19:49:26.334" v="859" actId="478"/>
          <ac:spMkLst>
            <pc:docMk/>
            <pc:sldMk cId="1261281086" sldId="290"/>
            <ac:spMk id="14" creationId="{4BF8D5B9-DE2A-52BA-A30A-08BC12054A07}"/>
          </ac:spMkLst>
        </pc:spChg>
      </pc:sldChg>
      <pc:sldChg chg="delSp modSp add mod">
        <pc:chgData name="Edson Ramos" userId="702723cfd8552dd7" providerId="LiveId" clId="{7D548EB7-8770-432A-A681-D9F2182374C4}" dt="2025-08-21T19:50:57.005" v="883" actId="20577"/>
        <pc:sldMkLst>
          <pc:docMk/>
          <pc:sldMk cId="2005162702" sldId="291"/>
        </pc:sldMkLst>
        <pc:spChg chg="del">
          <ac:chgData name="Edson Ramos" userId="702723cfd8552dd7" providerId="LiveId" clId="{7D548EB7-8770-432A-A681-D9F2182374C4}" dt="2025-08-21T19:49:58.221" v="864" actId="478"/>
          <ac:spMkLst>
            <pc:docMk/>
            <pc:sldMk cId="2005162702" sldId="291"/>
            <ac:spMk id="13" creationId="{1F93BE2D-8F55-DE06-F961-1D76D275DBC2}"/>
          </ac:spMkLst>
        </pc:spChg>
        <pc:spChg chg="mod">
          <ac:chgData name="Edson Ramos" userId="702723cfd8552dd7" providerId="LiveId" clId="{7D548EB7-8770-432A-A681-D9F2182374C4}" dt="2025-08-21T19:50:57.005" v="883" actId="20577"/>
          <ac:spMkLst>
            <pc:docMk/>
            <pc:sldMk cId="2005162702" sldId="291"/>
            <ac:spMk id="14" creationId="{4BF8D5B9-DE2A-52BA-A30A-08BC12054A07}"/>
          </ac:spMkLst>
        </pc:spChg>
      </pc:sldChg>
      <pc:sldChg chg="addSp delSp modSp add mod">
        <pc:chgData name="Edson Ramos" userId="702723cfd8552dd7" providerId="LiveId" clId="{7D548EB7-8770-432A-A681-D9F2182374C4}" dt="2025-08-21T19:52:08.839" v="895" actId="1076"/>
        <pc:sldMkLst>
          <pc:docMk/>
          <pc:sldMk cId="468864820" sldId="292"/>
        </pc:sldMkLst>
        <pc:spChg chg="mod">
          <ac:chgData name="Edson Ramos" userId="702723cfd8552dd7" providerId="LiveId" clId="{7D548EB7-8770-432A-A681-D9F2182374C4}" dt="2025-08-21T19:51:40.209" v="888" actId="207"/>
          <ac:spMkLst>
            <pc:docMk/>
            <pc:sldMk cId="468864820" sldId="292"/>
            <ac:spMk id="2" creationId="{00000000-0000-0000-0000-000000000000}"/>
          </ac:spMkLst>
        </pc:spChg>
        <pc:spChg chg="add del mod">
          <ac:chgData name="Edson Ramos" userId="702723cfd8552dd7" providerId="LiveId" clId="{7D548EB7-8770-432A-A681-D9F2182374C4}" dt="2025-08-21T19:52:08.839" v="895" actId="1076"/>
          <ac:spMkLst>
            <pc:docMk/>
            <pc:sldMk cId="468864820" sldId="292"/>
            <ac:spMk id="8" creationId="{2D5E2488-6C4F-3D1F-92D7-04654007D258}"/>
          </ac:spMkLst>
        </pc:spChg>
        <pc:spChg chg="add del mod">
          <ac:chgData name="Edson Ramos" userId="702723cfd8552dd7" providerId="LiveId" clId="{7D548EB7-8770-432A-A681-D9F2182374C4}" dt="2025-08-21T19:51:36.821" v="886" actId="478"/>
          <ac:spMkLst>
            <pc:docMk/>
            <pc:sldMk cId="468864820" sldId="292"/>
            <ac:spMk id="10" creationId="{44DB1D36-E974-8BE6-94F1-2FA15CA2D0E0}"/>
          </ac:spMkLst>
        </pc:spChg>
        <pc:spChg chg="mod">
          <ac:chgData name="Edson Ramos" userId="702723cfd8552dd7" providerId="LiveId" clId="{7D548EB7-8770-432A-A681-D9F2182374C4}" dt="2025-08-21T19:52:05.911" v="894" actId="1076"/>
          <ac:spMkLst>
            <pc:docMk/>
            <pc:sldMk cId="468864820" sldId="292"/>
            <ac:spMk id="13" creationId="{1F93BE2D-8F55-DE06-F961-1D76D275DBC2}"/>
          </ac:spMkLst>
        </pc:spChg>
        <pc:spChg chg="del">
          <ac:chgData name="Edson Ramos" userId="702723cfd8552dd7" providerId="LiveId" clId="{7D548EB7-8770-432A-A681-D9F2182374C4}" dt="2025-08-21T19:20:56.323" v="183"/>
          <ac:spMkLst>
            <pc:docMk/>
            <pc:sldMk cId="468864820" sldId="292"/>
            <ac:spMk id="14" creationId="{4BF8D5B9-DE2A-52BA-A30A-08BC12054A07}"/>
          </ac:spMkLst>
        </pc:spChg>
      </pc:sldChg>
      <pc:sldChg chg="modSp add mod">
        <pc:chgData name="Edson Ramos" userId="702723cfd8552dd7" providerId="LiveId" clId="{7D548EB7-8770-432A-A681-D9F2182374C4}" dt="2025-08-21T19:52:41.502" v="902" actId="123"/>
        <pc:sldMkLst>
          <pc:docMk/>
          <pc:sldMk cId="540320593" sldId="293"/>
        </pc:sldMkLst>
        <pc:spChg chg="mod">
          <ac:chgData name="Edson Ramos" userId="702723cfd8552dd7" providerId="LiveId" clId="{7D548EB7-8770-432A-A681-D9F2182374C4}" dt="2025-08-21T19:52:27.400" v="898" actId="207"/>
          <ac:spMkLst>
            <pc:docMk/>
            <pc:sldMk cId="540320593" sldId="293"/>
            <ac:spMk id="13" creationId="{1F93BE2D-8F55-DE06-F961-1D76D275DBC2}"/>
          </ac:spMkLst>
        </pc:spChg>
        <pc:spChg chg="mod">
          <ac:chgData name="Edson Ramos" userId="702723cfd8552dd7" providerId="LiveId" clId="{7D548EB7-8770-432A-A681-D9F2182374C4}" dt="2025-08-21T19:52:41.502" v="902" actId="123"/>
          <ac:spMkLst>
            <pc:docMk/>
            <pc:sldMk cId="540320593" sldId="293"/>
            <ac:spMk id="14" creationId="{4BF8D5B9-DE2A-52BA-A30A-08BC12054A07}"/>
          </ac:spMkLst>
        </pc:spChg>
      </pc:sldChg>
      <pc:sldChg chg="addSp delSp modSp add mod">
        <pc:chgData name="Edson Ramos" userId="702723cfd8552dd7" providerId="LiveId" clId="{7D548EB7-8770-432A-A681-D9F2182374C4}" dt="2025-08-21T19:55:13.526" v="925" actId="14100"/>
        <pc:sldMkLst>
          <pc:docMk/>
          <pc:sldMk cId="128802879" sldId="294"/>
        </pc:sldMkLst>
        <pc:spChg chg="mod">
          <ac:chgData name="Edson Ramos" userId="702723cfd8552dd7" providerId="LiveId" clId="{7D548EB7-8770-432A-A681-D9F2182374C4}" dt="2025-08-21T19:55:08.719" v="924" actId="1076"/>
          <ac:spMkLst>
            <pc:docMk/>
            <pc:sldMk cId="128802879" sldId="294"/>
            <ac:spMk id="2" creationId="{00000000-0000-0000-0000-000000000000}"/>
          </ac:spMkLst>
        </pc:spChg>
        <pc:spChg chg="add del mod">
          <ac:chgData name="Edson Ramos" userId="702723cfd8552dd7" providerId="LiveId" clId="{7D548EB7-8770-432A-A681-D9F2182374C4}" dt="2025-08-21T19:55:13.526" v="925" actId="14100"/>
          <ac:spMkLst>
            <pc:docMk/>
            <pc:sldMk cId="128802879" sldId="294"/>
            <ac:spMk id="8" creationId="{B5BE87BA-C20E-0944-563B-7DFA187485EB}"/>
          </ac:spMkLst>
        </pc:spChg>
        <pc:spChg chg="add del mod">
          <ac:chgData name="Edson Ramos" userId="702723cfd8552dd7" providerId="LiveId" clId="{7D548EB7-8770-432A-A681-D9F2182374C4}" dt="2025-08-21T19:55:02.891" v="922" actId="478"/>
          <ac:spMkLst>
            <pc:docMk/>
            <pc:sldMk cId="128802879" sldId="294"/>
            <ac:spMk id="11" creationId="{CB771A2B-AC76-1961-A857-C198E8BBCA89}"/>
          </ac:spMkLst>
        </pc:spChg>
        <pc:spChg chg="del">
          <ac:chgData name="Edson Ramos" userId="702723cfd8552dd7" providerId="LiveId" clId="{7D548EB7-8770-432A-A681-D9F2182374C4}" dt="2025-08-21T19:53:11.333" v="906" actId="478"/>
          <ac:spMkLst>
            <pc:docMk/>
            <pc:sldMk cId="128802879" sldId="294"/>
            <ac:spMk id="13" creationId="{1F93BE2D-8F55-DE06-F961-1D76D275DBC2}"/>
          </ac:spMkLst>
        </pc:spChg>
        <pc:spChg chg="del">
          <ac:chgData name="Edson Ramos" userId="702723cfd8552dd7" providerId="LiveId" clId="{7D548EB7-8770-432A-A681-D9F2182374C4}" dt="2025-08-21T19:21:36.525" v="185"/>
          <ac:spMkLst>
            <pc:docMk/>
            <pc:sldMk cId="128802879" sldId="294"/>
            <ac:spMk id="14" creationId="{4BF8D5B9-DE2A-52BA-A30A-08BC12054A07}"/>
          </ac:spMkLst>
        </pc:spChg>
        <pc:graphicFrameChg chg="add mod modGraphic">
          <ac:chgData name="Edson Ramos" userId="702723cfd8552dd7" providerId="LiveId" clId="{7D548EB7-8770-432A-A681-D9F2182374C4}" dt="2025-08-21T19:53:43.833" v="913" actId="14100"/>
          <ac:graphicFrameMkLst>
            <pc:docMk/>
            <pc:sldMk cId="128802879" sldId="294"/>
            <ac:graphicFrameMk id="9" creationId="{51FCCE03-5CF4-F71D-4161-DF249E036B9D}"/>
          </ac:graphicFrameMkLst>
        </pc:graphicFrameChg>
      </pc:sldChg>
      <pc:sldChg chg="modSp add mod">
        <pc:chgData name="Edson Ramos" userId="702723cfd8552dd7" providerId="LiveId" clId="{7D548EB7-8770-432A-A681-D9F2182374C4}" dt="2025-08-21T19:57:04.689" v="932" actId="255"/>
        <pc:sldMkLst>
          <pc:docMk/>
          <pc:sldMk cId="4138354170" sldId="295"/>
        </pc:sldMkLst>
        <pc:spChg chg="mod">
          <ac:chgData name="Edson Ramos" userId="702723cfd8552dd7" providerId="LiveId" clId="{7D548EB7-8770-432A-A681-D9F2182374C4}" dt="2025-08-21T19:56:49.290" v="928" actId="122"/>
          <ac:spMkLst>
            <pc:docMk/>
            <pc:sldMk cId="4138354170" sldId="295"/>
            <ac:spMk id="13" creationId="{1F93BE2D-8F55-DE06-F961-1D76D275DBC2}"/>
          </ac:spMkLst>
        </pc:spChg>
        <pc:spChg chg="mod">
          <ac:chgData name="Edson Ramos" userId="702723cfd8552dd7" providerId="LiveId" clId="{7D548EB7-8770-432A-A681-D9F2182374C4}" dt="2025-08-21T19:57:04.689" v="932" actId="255"/>
          <ac:spMkLst>
            <pc:docMk/>
            <pc:sldMk cId="4138354170" sldId="295"/>
            <ac:spMk id="14" creationId="{4BF8D5B9-DE2A-52BA-A30A-08BC12054A07}"/>
          </ac:spMkLst>
        </pc:spChg>
      </pc:sldChg>
      <pc:sldChg chg="addSp delSp modSp add mod">
        <pc:chgData name="Edson Ramos" userId="702723cfd8552dd7" providerId="LiveId" clId="{7D548EB7-8770-432A-A681-D9F2182374C4}" dt="2025-08-21T19:59:17.005" v="960" actId="1076"/>
        <pc:sldMkLst>
          <pc:docMk/>
          <pc:sldMk cId="3562626848" sldId="296"/>
        </pc:sldMkLst>
        <pc:spChg chg="mod">
          <ac:chgData name="Edson Ramos" userId="702723cfd8552dd7" providerId="LiveId" clId="{7D548EB7-8770-432A-A681-D9F2182374C4}" dt="2025-08-21T19:57:38.873" v="942" actId="1076"/>
          <ac:spMkLst>
            <pc:docMk/>
            <pc:sldMk cId="3562626848" sldId="296"/>
            <ac:spMk id="2" creationId="{00000000-0000-0000-0000-000000000000}"/>
          </ac:spMkLst>
        </pc:spChg>
        <pc:spChg chg="add mod">
          <ac:chgData name="Edson Ramos" userId="702723cfd8552dd7" providerId="LiveId" clId="{7D548EB7-8770-432A-A681-D9F2182374C4}" dt="2025-08-21T19:59:17.005" v="960" actId="1076"/>
          <ac:spMkLst>
            <pc:docMk/>
            <pc:sldMk cId="3562626848" sldId="296"/>
            <ac:spMk id="8" creationId="{E4F3F343-897C-E4D8-B682-908E352A5B1D}"/>
          </ac:spMkLst>
        </pc:spChg>
        <pc:spChg chg="mod">
          <ac:chgData name="Edson Ramos" userId="702723cfd8552dd7" providerId="LiveId" clId="{7D548EB7-8770-432A-A681-D9F2182374C4}" dt="2025-08-21T19:59:11.439" v="957" actId="1076"/>
          <ac:spMkLst>
            <pc:docMk/>
            <pc:sldMk cId="3562626848" sldId="296"/>
            <ac:spMk id="13" creationId="{1F93BE2D-8F55-DE06-F961-1D76D275DBC2}"/>
          </ac:spMkLst>
        </pc:spChg>
        <pc:spChg chg="del mod">
          <ac:chgData name="Edson Ramos" userId="702723cfd8552dd7" providerId="LiveId" clId="{7D548EB7-8770-432A-A681-D9F2182374C4}" dt="2025-08-21T19:57:17.982" v="934" actId="478"/>
          <ac:spMkLst>
            <pc:docMk/>
            <pc:sldMk cId="3562626848" sldId="296"/>
            <ac:spMk id="14" creationId="{4BF8D5B9-DE2A-52BA-A30A-08BC12054A07}"/>
          </ac:spMkLst>
        </pc:spChg>
      </pc:sldChg>
      <pc:sldChg chg="addSp delSp modSp add mod">
        <pc:chgData name="Edson Ramos" userId="702723cfd8552dd7" providerId="LiveId" clId="{7D548EB7-8770-432A-A681-D9F2182374C4}" dt="2025-08-21T20:08:54.864" v="1291" actId="1076"/>
        <pc:sldMkLst>
          <pc:docMk/>
          <pc:sldMk cId="1469851135" sldId="297"/>
        </pc:sldMkLst>
        <pc:spChg chg="mod">
          <ac:chgData name="Edson Ramos" userId="702723cfd8552dd7" providerId="LiveId" clId="{7D548EB7-8770-432A-A681-D9F2182374C4}" dt="2025-08-21T20:08:54.864" v="1291" actId="1076"/>
          <ac:spMkLst>
            <pc:docMk/>
            <pc:sldMk cId="1469851135" sldId="297"/>
            <ac:spMk id="2" creationId="{00000000-0000-0000-0000-000000000000}"/>
          </ac:spMkLst>
        </pc:spChg>
        <pc:spChg chg="add mod">
          <ac:chgData name="Edson Ramos" userId="702723cfd8552dd7" providerId="LiveId" clId="{7D548EB7-8770-432A-A681-D9F2182374C4}" dt="2025-08-21T20:08:52.074" v="1289" actId="1076"/>
          <ac:spMkLst>
            <pc:docMk/>
            <pc:sldMk cId="1469851135" sldId="297"/>
            <ac:spMk id="9" creationId="{75598B62-ED2E-0FCC-7CBB-B8135D3640C3}"/>
          </ac:spMkLst>
        </pc:spChg>
        <pc:spChg chg="add mod">
          <ac:chgData name="Edson Ramos" userId="702723cfd8552dd7" providerId="LiveId" clId="{7D548EB7-8770-432A-A681-D9F2182374C4}" dt="2025-08-21T20:08:22.644" v="1281" actId="1076"/>
          <ac:spMkLst>
            <pc:docMk/>
            <pc:sldMk cId="1469851135" sldId="297"/>
            <ac:spMk id="10" creationId="{836190B8-CADB-6327-487F-A52CEB2F6F48}"/>
          </ac:spMkLst>
        </pc:spChg>
        <pc:spChg chg="mod">
          <ac:chgData name="Edson Ramos" userId="702723cfd8552dd7" providerId="LiveId" clId="{7D548EB7-8770-432A-A681-D9F2182374C4}" dt="2025-08-21T20:08:48.946" v="1287" actId="1076"/>
          <ac:spMkLst>
            <pc:docMk/>
            <pc:sldMk cId="1469851135" sldId="297"/>
            <ac:spMk id="13" creationId="{1F93BE2D-8F55-DE06-F961-1D76D275DBC2}"/>
          </ac:spMkLst>
        </pc:spChg>
        <pc:spChg chg="del">
          <ac:chgData name="Edson Ramos" userId="702723cfd8552dd7" providerId="LiveId" clId="{7D548EB7-8770-432A-A681-D9F2182374C4}" dt="2025-08-21T19:58:03.610" v="949" actId="478"/>
          <ac:spMkLst>
            <pc:docMk/>
            <pc:sldMk cId="1469851135" sldId="297"/>
            <ac:spMk id="14" creationId="{4BF8D5B9-DE2A-52BA-A30A-08BC12054A07}"/>
          </ac:spMkLst>
        </pc:spChg>
        <pc:picChg chg="add mod">
          <ac:chgData name="Edson Ramos" userId="702723cfd8552dd7" providerId="LiveId" clId="{7D548EB7-8770-432A-A681-D9F2182374C4}" dt="2025-08-21T20:02:33.341" v="1258" actId="1076"/>
          <ac:picMkLst>
            <pc:docMk/>
            <pc:sldMk cId="1469851135" sldId="297"/>
            <ac:picMk id="8" creationId="{F8CF98F1-D1DE-137E-0A39-2E1149B4385D}"/>
          </ac:picMkLst>
        </pc:picChg>
      </pc:sldChg>
      <pc:sldChg chg="addSp modSp add mod">
        <pc:chgData name="Edson Ramos" userId="702723cfd8552dd7" providerId="LiveId" clId="{7D548EB7-8770-432A-A681-D9F2182374C4}" dt="2025-08-21T20:29:09.594" v="1343" actId="20577"/>
        <pc:sldMkLst>
          <pc:docMk/>
          <pc:sldMk cId="1861185475" sldId="298"/>
        </pc:sldMkLst>
        <pc:spChg chg="add mod">
          <ac:chgData name="Edson Ramos" userId="702723cfd8552dd7" providerId="LiveId" clId="{7D548EB7-8770-432A-A681-D9F2182374C4}" dt="2025-08-21T20:29:09.594" v="1343" actId="20577"/>
          <ac:spMkLst>
            <pc:docMk/>
            <pc:sldMk cId="1861185475" sldId="298"/>
            <ac:spMk id="8" creationId="{E51C40CB-3BF5-CB5A-9E58-B0F230F1112D}"/>
          </ac:spMkLst>
        </pc:spChg>
        <pc:spChg chg="mod">
          <ac:chgData name="Edson Ramos" userId="702723cfd8552dd7" providerId="LiveId" clId="{7D548EB7-8770-432A-A681-D9F2182374C4}" dt="2025-08-21T20:00:06.137" v="1013" actId="122"/>
          <ac:spMkLst>
            <pc:docMk/>
            <pc:sldMk cId="1861185475" sldId="298"/>
            <ac:spMk id="14" creationId="{4BF8D5B9-DE2A-52BA-A30A-08BC12054A07}"/>
          </ac:spMkLst>
        </pc:spChg>
      </pc:sldChg>
      <pc:sldChg chg="add del">
        <pc:chgData name="Edson Ramos" userId="702723cfd8552dd7" providerId="LiveId" clId="{7D548EB7-8770-432A-A681-D9F2182374C4}" dt="2025-08-21T19:57:52.888" v="946" actId="47"/>
        <pc:sldMkLst>
          <pc:docMk/>
          <pc:sldMk cId="2942447009" sldId="298"/>
        </pc:sldMkLst>
      </pc:sldChg>
      <pc:sldChg chg="addSp delSp modSp add mod">
        <pc:chgData name="Edson Ramos" userId="702723cfd8552dd7" providerId="LiveId" clId="{7D548EB7-8770-432A-A681-D9F2182374C4}" dt="2025-08-21T20:10:04.547" v="1292" actId="14100"/>
        <pc:sldMkLst>
          <pc:docMk/>
          <pc:sldMk cId="1351580398" sldId="299"/>
        </pc:sldMkLst>
        <pc:spChg chg="add del mod">
          <ac:chgData name="Edson Ramos" userId="702723cfd8552dd7" providerId="LiveId" clId="{7D548EB7-8770-432A-A681-D9F2182374C4}" dt="2025-08-21T20:06:31.376" v="1262" actId="478"/>
          <ac:spMkLst>
            <pc:docMk/>
            <pc:sldMk cId="1351580398" sldId="299"/>
            <ac:spMk id="10" creationId="{81978B73-7F89-4D45-DCF3-597CE2D3B69F}"/>
          </ac:spMkLst>
        </pc:spChg>
        <pc:spChg chg="del">
          <ac:chgData name="Edson Ramos" userId="702723cfd8552dd7" providerId="LiveId" clId="{7D548EB7-8770-432A-A681-D9F2182374C4}" dt="2025-08-21T20:06:28.291" v="1261" actId="478"/>
          <ac:spMkLst>
            <pc:docMk/>
            <pc:sldMk cId="1351580398" sldId="299"/>
            <ac:spMk id="13" creationId="{1F93BE2D-8F55-DE06-F961-1D76D275DBC2}"/>
          </ac:spMkLst>
        </pc:spChg>
        <pc:picChg chg="del">
          <ac:chgData name="Edson Ramos" userId="702723cfd8552dd7" providerId="LiveId" clId="{7D548EB7-8770-432A-A681-D9F2182374C4}" dt="2025-08-21T20:06:25.353" v="1260" actId="478"/>
          <ac:picMkLst>
            <pc:docMk/>
            <pc:sldMk cId="1351580398" sldId="299"/>
            <ac:picMk id="8" creationId="{F8CF98F1-D1DE-137E-0A39-2E1149B4385D}"/>
          </ac:picMkLst>
        </pc:picChg>
        <pc:picChg chg="add mod">
          <ac:chgData name="Edson Ramos" userId="702723cfd8552dd7" providerId="LiveId" clId="{7D548EB7-8770-432A-A681-D9F2182374C4}" dt="2025-08-21T20:10:04.547" v="1292" actId="14100"/>
          <ac:picMkLst>
            <pc:docMk/>
            <pc:sldMk cId="1351580398" sldId="299"/>
            <ac:picMk id="11" creationId="{DD2205E1-8702-0B34-F39B-BE5392A6595C}"/>
          </ac:picMkLst>
        </pc:picChg>
      </pc:sldChg>
      <pc:sldChg chg="add del">
        <pc:chgData name="Edson Ramos" userId="702723cfd8552dd7" providerId="LiveId" clId="{7D548EB7-8770-432A-A681-D9F2182374C4}" dt="2025-08-21T19:57:53.760" v="947" actId="47"/>
        <pc:sldMkLst>
          <pc:docMk/>
          <pc:sldMk cId="1944142063" sldId="29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941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8.receita.fazenda.gov.br/SimplesNacional/Aplicacoes/ATSPO/pgmei.app/Identificaca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8.receita.fazenda.gov.br/SimplesNacional/Aplicacoes/ATSPO/dasnsimei.app/Identificacao" TargetMode="External"/><Relationship Id="rId2" Type="http://schemas.openxmlformats.org/officeDocument/2006/relationships/hyperlink" Target="http://www8.receita.fazenda.gov.br/SimplesNacional/Aplicacoes/ATSPO/dasnsimei.app/Default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8.receita.fazenda.gov.br/SimplesNacional/controleAcesso/Autentica.aspx?id=1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v.br/trabalho-e-previdencia/pt-br/pt-br/composicao/orgaos-especificos/secretaria-de-trabalho/inspecao/seguranca-e-saude-no-trabalho/fichasMEI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cesso.gov.br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v.br/empresas-e-negocios/pt-br/empreendedo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88686" y="1580627"/>
            <a:ext cx="9199880" cy="8706485"/>
            <a:chOff x="9088686" y="1580627"/>
            <a:chExt cx="9199880" cy="87064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78541" y="4377542"/>
              <a:ext cx="5909457" cy="590945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613137" y="1580627"/>
              <a:ext cx="6675120" cy="8706485"/>
            </a:xfrm>
            <a:custGeom>
              <a:avLst/>
              <a:gdLst/>
              <a:ahLst/>
              <a:cxnLst/>
              <a:rect l="l" t="t" r="r" b="b"/>
              <a:pathLst>
                <a:path w="6675119" h="8706485">
                  <a:moveTo>
                    <a:pt x="2687994" y="6018377"/>
                  </a:moveTo>
                  <a:lnTo>
                    <a:pt x="5374457" y="8706372"/>
                  </a:lnTo>
                  <a:lnTo>
                    <a:pt x="0" y="8706372"/>
                  </a:lnTo>
                  <a:lnTo>
                    <a:pt x="2687994" y="6018377"/>
                  </a:lnTo>
                  <a:close/>
                </a:path>
                <a:path w="6675119" h="8706485">
                  <a:moveTo>
                    <a:pt x="6674861" y="0"/>
                  </a:moveTo>
                  <a:lnTo>
                    <a:pt x="6674861" y="6470663"/>
                  </a:lnTo>
                  <a:lnTo>
                    <a:pt x="3438607" y="3236253"/>
                  </a:lnTo>
                  <a:lnTo>
                    <a:pt x="66748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088686" y="2286455"/>
              <a:ext cx="9199880" cy="8001000"/>
            </a:xfrm>
            <a:custGeom>
              <a:avLst/>
              <a:gdLst/>
              <a:ahLst/>
              <a:cxnLst/>
              <a:rect l="l" t="t" r="r" b="b"/>
              <a:pathLst>
                <a:path w="9199880" h="8001000">
                  <a:moveTo>
                    <a:pt x="2687994" y="5312550"/>
                  </a:moveTo>
                  <a:lnTo>
                    <a:pt x="5374457" y="8000544"/>
                  </a:lnTo>
                  <a:lnTo>
                    <a:pt x="0" y="8000544"/>
                  </a:lnTo>
                  <a:lnTo>
                    <a:pt x="2687994" y="5312550"/>
                  </a:lnTo>
                  <a:close/>
                </a:path>
                <a:path w="9199880" h="8001000">
                  <a:moveTo>
                    <a:pt x="9199312" y="0"/>
                  </a:moveTo>
                  <a:lnTo>
                    <a:pt x="9199312" y="160551"/>
                  </a:lnTo>
                  <a:lnTo>
                    <a:pt x="6831305" y="2528558"/>
                  </a:lnTo>
                  <a:lnTo>
                    <a:pt x="9199312" y="4896565"/>
                  </a:lnTo>
                  <a:lnTo>
                    <a:pt x="9199312" y="5060803"/>
                  </a:lnTo>
                  <a:lnTo>
                    <a:pt x="9198911" y="5060478"/>
                  </a:lnTo>
                  <a:lnTo>
                    <a:pt x="6709937" y="2571504"/>
                  </a:lnTo>
                  <a:lnTo>
                    <a:pt x="6697334" y="2552365"/>
                  </a:lnTo>
                  <a:lnTo>
                    <a:pt x="6693132" y="2530425"/>
                  </a:lnTo>
                  <a:lnTo>
                    <a:pt x="6697334" y="2508486"/>
                  </a:lnTo>
                  <a:lnTo>
                    <a:pt x="6709937" y="2489347"/>
                  </a:lnTo>
                  <a:lnTo>
                    <a:pt x="9198911" y="373"/>
                  </a:lnTo>
                  <a:lnTo>
                    <a:pt x="9199312" y="0"/>
                  </a:lnTo>
                  <a:close/>
                </a:path>
              </a:pathLst>
            </a:custGeom>
            <a:solidFill>
              <a:srgbClr val="B899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16053" y="6248621"/>
              <a:ext cx="7672070" cy="4038600"/>
            </a:xfrm>
            <a:custGeom>
              <a:avLst/>
              <a:gdLst/>
              <a:ahLst/>
              <a:cxnLst/>
              <a:rect l="l" t="t" r="r" b="b"/>
              <a:pathLst>
                <a:path w="7672069" h="4038600">
                  <a:moveTo>
                    <a:pt x="1160627" y="2902025"/>
                  </a:moveTo>
                  <a:lnTo>
                    <a:pt x="1182566" y="2906226"/>
                  </a:lnTo>
                  <a:lnTo>
                    <a:pt x="1201705" y="2918830"/>
                  </a:lnTo>
                  <a:lnTo>
                    <a:pt x="2321254" y="4038378"/>
                  </a:lnTo>
                  <a:lnTo>
                    <a:pt x="2158807" y="4038378"/>
                  </a:lnTo>
                  <a:lnTo>
                    <a:pt x="1160627" y="3040197"/>
                  </a:lnTo>
                  <a:lnTo>
                    <a:pt x="998181" y="3040197"/>
                  </a:lnTo>
                  <a:lnTo>
                    <a:pt x="1119548" y="2918830"/>
                  </a:lnTo>
                  <a:lnTo>
                    <a:pt x="1138687" y="2906226"/>
                  </a:lnTo>
                  <a:lnTo>
                    <a:pt x="1160627" y="2902025"/>
                  </a:lnTo>
                  <a:close/>
                </a:path>
                <a:path w="7672069" h="4038600">
                  <a:moveTo>
                    <a:pt x="998181" y="3040197"/>
                  </a:moveTo>
                  <a:lnTo>
                    <a:pt x="1160627" y="3040197"/>
                  </a:lnTo>
                  <a:lnTo>
                    <a:pt x="162446" y="4038378"/>
                  </a:lnTo>
                  <a:lnTo>
                    <a:pt x="0" y="4038378"/>
                  </a:lnTo>
                  <a:lnTo>
                    <a:pt x="998181" y="3040197"/>
                  </a:lnTo>
                  <a:close/>
                </a:path>
                <a:path w="7672069" h="4038600">
                  <a:moveTo>
                    <a:pt x="7671944" y="0"/>
                  </a:moveTo>
                  <a:lnTo>
                    <a:pt x="7671944" y="4038378"/>
                  </a:lnTo>
                  <a:lnTo>
                    <a:pt x="5238892" y="4038378"/>
                  </a:lnTo>
                  <a:lnTo>
                    <a:pt x="4435691" y="3236253"/>
                  </a:lnTo>
                  <a:lnTo>
                    <a:pt x="7671944" y="0"/>
                  </a:lnTo>
                  <a:close/>
                </a:path>
              </a:pathLst>
            </a:custGeom>
            <a:solidFill>
              <a:srgbClr val="B08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3791585" cy="3791585"/>
            <a:chOff x="0" y="0"/>
            <a:chExt cx="3791585" cy="379158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3791397" cy="379139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11"/>
              <a:ext cx="2891155" cy="2891155"/>
            </a:xfrm>
            <a:custGeom>
              <a:avLst/>
              <a:gdLst/>
              <a:ahLst/>
              <a:cxnLst/>
              <a:rect l="l" t="t" r="r" b="b"/>
              <a:pathLst>
                <a:path w="2891155" h="2891155">
                  <a:moveTo>
                    <a:pt x="2891002" y="0"/>
                  </a:moveTo>
                  <a:lnTo>
                    <a:pt x="1827745" y="0"/>
                  </a:lnTo>
                  <a:lnTo>
                    <a:pt x="585076" y="0"/>
                  </a:lnTo>
                  <a:lnTo>
                    <a:pt x="0" y="0"/>
                  </a:lnTo>
                  <a:lnTo>
                    <a:pt x="0" y="585076"/>
                  </a:lnTo>
                  <a:lnTo>
                    <a:pt x="0" y="1827745"/>
                  </a:lnTo>
                  <a:lnTo>
                    <a:pt x="0" y="2891002"/>
                  </a:lnTo>
                  <a:lnTo>
                    <a:pt x="2891002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0"/>
              <a:ext cx="2891155" cy="2891155"/>
            </a:xfrm>
            <a:custGeom>
              <a:avLst/>
              <a:gdLst/>
              <a:ahLst/>
              <a:cxnLst/>
              <a:rect l="l" t="t" r="r" b="b"/>
              <a:pathLst>
                <a:path w="2891155" h="2891155">
                  <a:moveTo>
                    <a:pt x="0" y="2891012"/>
                  </a:moveTo>
                  <a:lnTo>
                    <a:pt x="0" y="0"/>
                  </a:lnTo>
                  <a:lnTo>
                    <a:pt x="2891012" y="0"/>
                  </a:lnTo>
                  <a:lnTo>
                    <a:pt x="0" y="2891012"/>
                  </a:lnTo>
                  <a:close/>
                </a:path>
              </a:pathLst>
            </a:custGeom>
            <a:solidFill>
              <a:srgbClr val="B18F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0"/>
              <a:ext cx="1828164" cy="1828164"/>
            </a:xfrm>
            <a:custGeom>
              <a:avLst/>
              <a:gdLst/>
              <a:ahLst/>
              <a:cxnLst/>
              <a:rect l="l" t="t" r="r" b="b"/>
              <a:pathLst>
                <a:path w="1828164" h="1828164">
                  <a:moveTo>
                    <a:pt x="0" y="1827748"/>
                  </a:moveTo>
                  <a:lnTo>
                    <a:pt x="0" y="0"/>
                  </a:lnTo>
                  <a:lnTo>
                    <a:pt x="1827748" y="0"/>
                  </a:lnTo>
                  <a:lnTo>
                    <a:pt x="0" y="1827748"/>
                  </a:lnTo>
                  <a:close/>
                </a:path>
              </a:pathLst>
            </a:custGeom>
            <a:solidFill>
              <a:srgbClr val="B899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0"/>
              <a:ext cx="585470" cy="585470"/>
            </a:xfrm>
            <a:custGeom>
              <a:avLst/>
              <a:gdLst/>
              <a:ahLst/>
              <a:cxnLst/>
              <a:rect l="l" t="t" r="r" b="b"/>
              <a:pathLst>
                <a:path w="585470" h="585470">
                  <a:moveTo>
                    <a:pt x="0" y="585078"/>
                  </a:moveTo>
                  <a:lnTo>
                    <a:pt x="0" y="0"/>
                  </a:lnTo>
                  <a:lnTo>
                    <a:pt x="585078" y="0"/>
                  </a:lnTo>
                  <a:lnTo>
                    <a:pt x="0" y="585078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666590" y="0"/>
            <a:ext cx="3790949" cy="3433493"/>
          </a:xfrm>
          <a:prstGeom prst="rect">
            <a:avLst/>
          </a:prstGeom>
        </p:spPr>
      </p:pic>
      <p:sp>
        <p:nvSpPr>
          <p:cNvPr id="14" name="Título 13">
            <a:extLst>
              <a:ext uri="{FF2B5EF4-FFF2-40B4-BE49-F238E27FC236}">
                <a16:creationId xmlns:a16="http://schemas.microsoft.com/office/drawing/2014/main" id="{1F112D3C-644B-33D1-0C7B-3AEC93AB62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4127837"/>
            <a:ext cx="11734800" cy="1015663"/>
          </a:xfrm>
        </p:spPr>
        <p:txBody>
          <a:bodyPr/>
          <a:lstStyle/>
          <a:p>
            <a:r>
              <a:rPr lang="pt-BR" sz="6600" dirty="0">
                <a:solidFill>
                  <a:schemeClr val="bg1"/>
                </a:solidFill>
              </a:rPr>
              <a:t>CURSO TUDO SOBRE O MEI</a:t>
            </a:r>
          </a:p>
        </p:txBody>
      </p:sp>
      <p:sp>
        <p:nvSpPr>
          <p:cNvPr id="15" name="Subtítulo 14">
            <a:extLst>
              <a:ext uri="{FF2B5EF4-FFF2-40B4-BE49-F238E27FC236}">
                <a16:creationId xmlns:a16="http://schemas.microsoft.com/office/drawing/2014/main" id="{5628E898-E97C-D4CE-7E5A-C2D93BCC5BAA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371600" y="5760720"/>
            <a:ext cx="11734800" cy="492443"/>
          </a:xfrm>
        </p:spPr>
        <p:txBody>
          <a:bodyPr/>
          <a:lstStyle/>
          <a:p>
            <a:r>
              <a:rPr lang="pt-BR" sz="3200" dirty="0">
                <a:solidFill>
                  <a:schemeClr val="bg1"/>
                </a:solidFill>
              </a:rPr>
              <a:t>Por Edson Ramos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7841"/>
            <a:ext cx="18288000" cy="9194165"/>
          </a:xfrm>
          <a:custGeom>
            <a:avLst/>
            <a:gdLst/>
            <a:ahLst/>
            <a:cxnLst/>
            <a:rect l="l" t="t" r="r" b="b"/>
            <a:pathLst>
              <a:path w="18288000" h="9194165">
                <a:moveTo>
                  <a:pt x="0" y="9194127"/>
                </a:moveTo>
                <a:lnTo>
                  <a:pt x="18287998" y="9194127"/>
                </a:lnTo>
                <a:lnTo>
                  <a:pt x="18287998" y="0"/>
                </a:lnTo>
                <a:lnTo>
                  <a:pt x="0" y="0"/>
                </a:lnTo>
                <a:lnTo>
                  <a:pt x="0" y="9194127"/>
                </a:lnTo>
                <a:close/>
              </a:path>
            </a:pathLst>
          </a:custGeom>
          <a:solidFill>
            <a:srgbClr val="0941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537845"/>
          </a:xfrm>
          <a:custGeom>
            <a:avLst/>
            <a:gdLst/>
            <a:ahLst/>
            <a:cxnLst/>
            <a:rect l="l" t="t" r="r" b="b"/>
            <a:pathLst>
              <a:path w="18288000" h="537845">
                <a:moveTo>
                  <a:pt x="0" y="0"/>
                </a:moveTo>
                <a:lnTo>
                  <a:pt x="18288000" y="0"/>
                </a:lnTo>
                <a:lnTo>
                  <a:pt x="18288000" y="537841"/>
                </a:lnTo>
                <a:lnTo>
                  <a:pt x="0" y="537841"/>
                </a:lnTo>
                <a:lnTo>
                  <a:pt x="0" y="0"/>
                </a:lnTo>
                <a:close/>
              </a:path>
            </a:pathLst>
          </a:custGeom>
          <a:solidFill>
            <a:srgbClr val="B08F4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9265285"/>
            <a:ext cx="18288000" cy="1029335"/>
            <a:chOff x="0" y="9265285"/>
            <a:chExt cx="18288000" cy="1029335"/>
          </a:xfrm>
        </p:grpSpPr>
        <p:sp>
          <p:nvSpPr>
            <p:cNvPr id="5" name="object 5"/>
            <p:cNvSpPr/>
            <p:nvPr/>
          </p:nvSpPr>
          <p:spPr>
            <a:xfrm>
              <a:off x="0" y="9731969"/>
              <a:ext cx="18288000" cy="555625"/>
            </a:xfrm>
            <a:custGeom>
              <a:avLst/>
              <a:gdLst/>
              <a:ahLst/>
              <a:cxnLst/>
              <a:rect l="l" t="t" r="r" b="b"/>
              <a:pathLst>
                <a:path w="18288000" h="555625">
                  <a:moveTo>
                    <a:pt x="18287999" y="555030"/>
                  </a:moveTo>
                  <a:lnTo>
                    <a:pt x="0" y="555030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555030"/>
                  </a:lnTo>
                  <a:close/>
                </a:path>
              </a:pathLst>
            </a:custGeom>
            <a:solidFill>
              <a:srgbClr val="B08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 rot="10800000">
              <a:off x="0" y="9265285"/>
              <a:ext cx="4174490" cy="1029335"/>
            </a:xfrm>
            <a:custGeom>
              <a:avLst/>
              <a:gdLst/>
              <a:ahLst/>
              <a:cxnLst/>
              <a:rect l="l" t="t" r="r" b="b"/>
              <a:pathLst>
                <a:path w="4174490" h="1029334">
                  <a:moveTo>
                    <a:pt x="1215256" y="0"/>
                  </a:moveTo>
                  <a:lnTo>
                    <a:pt x="4174240" y="0"/>
                  </a:lnTo>
                  <a:lnTo>
                    <a:pt x="4174240" y="1028733"/>
                  </a:lnTo>
                  <a:lnTo>
                    <a:pt x="0" y="1028733"/>
                  </a:lnTo>
                  <a:lnTo>
                    <a:pt x="12152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 rot="10800000">
            <a:off x="13497560" y="-17749"/>
            <a:ext cx="4790440" cy="1275047"/>
          </a:xfrm>
          <a:custGeom>
            <a:avLst/>
            <a:gdLst/>
            <a:ahLst/>
            <a:cxnLst/>
            <a:rect l="l" t="t" r="r" b="b"/>
            <a:pathLst>
              <a:path w="3327400" h="1028700">
                <a:moveTo>
                  <a:pt x="2103685" y="1028700"/>
                </a:moveTo>
                <a:lnTo>
                  <a:pt x="0" y="1028700"/>
                </a:lnTo>
                <a:lnTo>
                  <a:pt x="0" y="0"/>
                </a:lnTo>
                <a:lnTo>
                  <a:pt x="3326952" y="0"/>
                </a:lnTo>
                <a:lnTo>
                  <a:pt x="2103685" y="1028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1F93BE2D-8F55-DE06-F961-1D76D275D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051" y="1367291"/>
            <a:ext cx="15773400" cy="769441"/>
          </a:xfrm>
        </p:spPr>
        <p:txBody>
          <a:bodyPr/>
          <a:lstStyle/>
          <a:p>
            <a:pPr algn="ctr"/>
            <a:r>
              <a:rPr lang="pt-BR" sz="5000" dirty="0">
                <a:solidFill>
                  <a:schemeClr val="bg1"/>
                </a:solidFill>
              </a:rPr>
              <a:t>FORMA DE ATUAÇÃO DO MEI </a:t>
            </a:r>
          </a:p>
        </p:txBody>
      </p:sp>
      <p:pic>
        <p:nvPicPr>
          <p:cNvPr id="15" name="object 4">
            <a:extLst>
              <a:ext uri="{FF2B5EF4-FFF2-40B4-BE49-F238E27FC236}">
                <a16:creationId xmlns:a16="http://schemas.microsoft.com/office/drawing/2014/main" id="{E90EC3C2-066D-1960-705E-2C18DBF0EF2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54972" y="-437540"/>
            <a:ext cx="2665656" cy="238064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5E0AE90-5818-CCDF-DEE9-FADDB3F66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851" y="2513435"/>
            <a:ext cx="12115800" cy="614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83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7841"/>
            <a:ext cx="18288000" cy="9194165"/>
          </a:xfrm>
          <a:custGeom>
            <a:avLst/>
            <a:gdLst/>
            <a:ahLst/>
            <a:cxnLst/>
            <a:rect l="l" t="t" r="r" b="b"/>
            <a:pathLst>
              <a:path w="18288000" h="9194165">
                <a:moveTo>
                  <a:pt x="0" y="9194127"/>
                </a:moveTo>
                <a:lnTo>
                  <a:pt x="18287998" y="9194127"/>
                </a:lnTo>
                <a:lnTo>
                  <a:pt x="18287998" y="0"/>
                </a:lnTo>
                <a:lnTo>
                  <a:pt x="0" y="0"/>
                </a:lnTo>
                <a:lnTo>
                  <a:pt x="0" y="9194127"/>
                </a:lnTo>
                <a:close/>
              </a:path>
            </a:pathLst>
          </a:custGeom>
          <a:solidFill>
            <a:srgbClr val="0941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537845"/>
          </a:xfrm>
          <a:custGeom>
            <a:avLst/>
            <a:gdLst/>
            <a:ahLst/>
            <a:cxnLst/>
            <a:rect l="l" t="t" r="r" b="b"/>
            <a:pathLst>
              <a:path w="18288000" h="537845">
                <a:moveTo>
                  <a:pt x="0" y="0"/>
                </a:moveTo>
                <a:lnTo>
                  <a:pt x="18288000" y="0"/>
                </a:lnTo>
                <a:lnTo>
                  <a:pt x="18288000" y="537841"/>
                </a:lnTo>
                <a:lnTo>
                  <a:pt x="0" y="537841"/>
                </a:lnTo>
                <a:lnTo>
                  <a:pt x="0" y="0"/>
                </a:lnTo>
                <a:close/>
              </a:path>
            </a:pathLst>
          </a:custGeom>
          <a:solidFill>
            <a:srgbClr val="B08F4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9265285"/>
            <a:ext cx="18288000" cy="1029335"/>
            <a:chOff x="0" y="9265285"/>
            <a:chExt cx="18288000" cy="1029335"/>
          </a:xfrm>
        </p:grpSpPr>
        <p:sp>
          <p:nvSpPr>
            <p:cNvPr id="5" name="object 5"/>
            <p:cNvSpPr/>
            <p:nvPr/>
          </p:nvSpPr>
          <p:spPr>
            <a:xfrm>
              <a:off x="0" y="9731969"/>
              <a:ext cx="18288000" cy="555625"/>
            </a:xfrm>
            <a:custGeom>
              <a:avLst/>
              <a:gdLst/>
              <a:ahLst/>
              <a:cxnLst/>
              <a:rect l="l" t="t" r="r" b="b"/>
              <a:pathLst>
                <a:path w="18288000" h="555625">
                  <a:moveTo>
                    <a:pt x="18287999" y="555030"/>
                  </a:moveTo>
                  <a:lnTo>
                    <a:pt x="0" y="555030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555030"/>
                  </a:lnTo>
                  <a:close/>
                </a:path>
              </a:pathLst>
            </a:custGeom>
            <a:solidFill>
              <a:srgbClr val="B08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 rot="10800000">
              <a:off x="0" y="9265285"/>
              <a:ext cx="4174490" cy="1029335"/>
            </a:xfrm>
            <a:custGeom>
              <a:avLst/>
              <a:gdLst/>
              <a:ahLst/>
              <a:cxnLst/>
              <a:rect l="l" t="t" r="r" b="b"/>
              <a:pathLst>
                <a:path w="4174490" h="1029334">
                  <a:moveTo>
                    <a:pt x="1215256" y="0"/>
                  </a:moveTo>
                  <a:lnTo>
                    <a:pt x="4174240" y="0"/>
                  </a:lnTo>
                  <a:lnTo>
                    <a:pt x="4174240" y="1028733"/>
                  </a:lnTo>
                  <a:lnTo>
                    <a:pt x="0" y="1028733"/>
                  </a:lnTo>
                  <a:lnTo>
                    <a:pt x="12152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 rot="10800000">
            <a:off x="13497560" y="-17749"/>
            <a:ext cx="4790440" cy="1275047"/>
          </a:xfrm>
          <a:custGeom>
            <a:avLst/>
            <a:gdLst/>
            <a:ahLst/>
            <a:cxnLst/>
            <a:rect l="l" t="t" r="r" b="b"/>
            <a:pathLst>
              <a:path w="3327400" h="1028700">
                <a:moveTo>
                  <a:pt x="2103685" y="1028700"/>
                </a:moveTo>
                <a:lnTo>
                  <a:pt x="0" y="1028700"/>
                </a:lnTo>
                <a:lnTo>
                  <a:pt x="0" y="0"/>
                </a:lnTo>
                <a:lnTo>
                  <a:pt x="3326952" y="0"/>
                </a:lnTo>
                <a:lnTo>
                  <a:pt x="2103685" y="1028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1F93BE2D-8F55-DE06-F961-1D76D275D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764" y="1015117"/>
            <a:ext cx="15773400" cy="769441"/>
          </a:xfrm>
        </p:spPr>
        <p:txBody>
          <a:bodyPr/>
          <a:lstStyle/>
          <a:p>
            <a:pPr algn="ctr"/>
            <a:r>
              <a:rPr lang="pt-BR" sz="5000" dirty="0">
                <a:solidFill>
                  <a:schemeClr val="bg1"/>
                </a:solidFill>
              </a:rPr>
              <a:t>DECLARAÇÃO E TERMO DE CIÊNCIA </a:t>
            </a:r>
          </a:p>
        </p:txBody>
      </p:sp>
      <p:pic>
        <p:nvPicPr>
          <p:cNvPr id="15" name="object 4">
            <a:extLst>
              <a:ext uri="{FF2B5EF4-FFF2-40B4-BE49-F238E27FC236}">
                <a16:creationId xmlns:a16="http://schemas.microsoft.com/office/drawing/2014/main" id="{E90EC3C2-066D-1960-705E-2C18DBF0EF2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54972" y="-437540"/>
            <a:ext cx="2665656" cy="238064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5DED67E-EC52-549A-4D79-D3B96E9FD4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096729"/>
            <a:ext cx="10542320" cy="667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48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7841"/>
            <a:ext cx="18288000" cy="9194165"/>
          </a:xfrm>
          <a:custGeom>
            <a:avLst/>
            <a:gdLst/>
            <a:ahLst/>
            <a:cxnLst/>
            <a:rect l="l" t="t" r="r" b="b"/>
            <a:pathLst>
              <a:path w="18288000" h="9194165">
                <a:moveTo>
                  <a:pt x="0" y="9194127"/>
                </a:moveTo>
                <a:lnTo>
                  <a:pt x="18287998" y="9194127"/>
                </a:lnTo>
                <a:lnTo>
                  <a:pt x="18287998" y="0"/>
                </a:lnTo>
                <a:lnTo>
                  <a:pt x="0" y="0"/>
                </a:lnTo>
                <a:lnTo>
                  <a:pt x="0" y="9194127"/>
                </a:lnTo>
                <a:close/>
              </a:path>
            </a:pathLst>
          </a:custGeom>
          <a:solidFill>
            <a:srgbClr val="0941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537845"/>
          </a:xfrm>
          <a:custGeom>
            <a:avLst/>
            <a:gdLst/>
            <a:ahLst/>
            <a:cxnLst/>
            <a:rect l="l" t="t" r="r" b="b"/>
            <a:pathLst>
              <a:path w="18288000" h="537845">
                <a:moveTo>
                  <a:pt x="0" y="0"/>
                </a:moveTo>
                <a:lnTo>
                  <a:pt x="18288000" y="0"/>
                </a:lnTo>
                <a:lnTo>
                  <a:pt x="18288000" y="537841"/>
                </a:lnTo>
                <a:lnTo>
                  <a:pt x="0" y="537841"/>
                </a:lnTo>
                <a:lnTo>
                  <a:pt x="0" y="0"/>
                </a:lnTo>
                <a:close/>
              </a:path>
            </a:pathLst>
          </a:custGeom>
          <a:solidFill>
            <a:srgbClr val="B08F4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9265285"/>
            <a:ext cx="18288000" cy="1029335"/>
            <a:chOff x="0" y="9265285"/>
            <a:chExt cx="18288000" cy="1029335"/>
          </a:xfrm>
        </p:grpSpPr>
        <p:sp>
          <p:nvSpPr>
            <p:cNvPr id="5" name="object 5"/>
            <p:cNvSpPr/>
            <p:nvPr/>
          </p:nvSpPr>
          <p:spPr>
            <a:xfrm>
              <a:off x="0" y="9731969"/>
              <a:ext cx="18288000" cy="555625"/>
            </a:xfrm>
            <a:custGeom>
              <a:avLst/>
              <a:gdLst/>
              <a:ahLst/>
              <a:cxnLst/>
              <a:rect l="l" t="t" r="r" b="b"/>
              <a:pathLst>
                <a:path w="18288000" h="555625">
                  <a:moveTo>
                    <a:pt x="18287999" y="555030"/>
                  </a:moveTo>
                  <a:lnTo>
                    <a:pt x="0" y="555030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555030"/>
                  </a:lnTo>
                  <a:close/>
                </a:path>
              </a:pathLst>
            </a:custGeom>
            <a:solidFill>
              <a:srgbClr val="B08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 rot="10800000">
              <a:off x="0" y="9265285"/>
              <a:ext cx="4174490" cy="1029335"/>
            </a:xfrm>
            <a:custGeom>
              <a:avLst/>
              <a:gdLst/>
              <a:ahLst/>
              <a:cxnLst/>
              <a:rect l="l" t="t" r="r" b="b"/>
              <a:pathLst>
                <a:path w="4174490" h="1029334">
                  <a:moveTo>
                    <a:pt x="1215256" y="0"/>
                  </a:moveTo>
                  <a:lnTo>
                    <a:pt x="4174240" y="0"/>
                  </a:lnTo>
                  <a:lnTo>
                    <a:pt x="4174240" y="1028733"/>
                  </a:lnTo>
                  <a:lnTo>
                    <a:pt x="0" y="1028733"/>
                  </a:lnTo>
                  <a:lnTo>
                    <a:pt x="12152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 rot="10800000">
            <a:off x="13497560" y="-17749"/>
            <a:ext cx="4790440" cy="1275047"/>
          </a:xfrm>
          <a:custGeom>
            <a:avLst/>
            <a:gdLst/>
            <a:ahLst/>
            <a:cxnLst/>
            <a:rect l="l" t="t" r="r" b="b"/>
            <a:pathLst>
              <a:path w="3327400" h="1028700">
                <a:moveTo>
                  <a:pt x="2103685" y="1028700"/>
                </a:moveTo>
                <a:lnTo>
                  <a:pt x="0" y="1028700"/>
                </a:lnTo>
                <a:lnTo>
                  <a:pt x="0" y="0"/>
                </a:lnTo>
                <a:lnTo>
                  <a:pt x="3326952" y="0"/>
                </a:lnTo>
                <a:lnTo>
                  <a:pt x="2103685" y="1028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1F93BE2D-8F55-DE06-F961-1D76D275D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410419"/>
            <a:ext cx="15773400" cy="769441"/>
          </a:xfrm>
        </p:spPr>
        <p:txBody>
          <a:bodyPr/>
          <a:lstStyle/>
          <a:p>
            <a:pPr algn="ctr"/>
            <a:r>
              <a:rPr lang="pt-BR" sz="5000" dirty="0">
                <a:solidFill>
                  <a:schemeClr val="bg1"/>
                </a:solidFill>
              </a:rPr>
              <a:t>PROXIMOS PASSOS APÓS A ABERTURA DO MEI </a:t>
            </a:r>
          </a:p>
        </p:txBody>
      </p:sp>
      <p:pic>
        <p:nvPicPr>
          <p:cNvPr id="15" name="object 4">
            <a:extLst>
              <a:ext uri="{FF2B5EF4-FFF2-40B4-BE49-F238E27FC236}">
                <a16:creationId xmlns:a16="http://schemas.microsoft.com/office/drawing/2014/main" id="{E90EC3C2-066D-1960-705E-2C18DBF0EF2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54972" y="-437540"/>
            <a:ext cx="2665656" cy="238064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5BE4680-4DB3-21D9-EB2D-618E7FF10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433933"/>
            <a:ext cx="11304586" cy="6742448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69D37120-0F8D-EB6E-9509-1D90F802A27A}"/>
              </a:ext>
            </a:extLst>
          </p:cNvPr>
          <p:cNvSpPr/>
          <p:nvPr/>
        </p:nvSpPr>
        <p:spPr>
          <a:xfrm>
            <a:off x="10058400" y="3238500"/>
            <a:ext cx="1219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7298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7841"/>
            <a:ext cx="18288000" cy="9194165"/>
          </a:xfrm>
          <a:custGeom>
            <a:avLst/>
            <a:gdLst/>
            <a:ahLst/>
            <a:cxnLst/>
            <a:rect l="l" t="t" r="r" b="b"/>
            <a:pathLst>
              <a:path w="18288000" h="9194165">
                <a:moveTo>
                  <a:pt x="0" y="9194127"/>
                </a:moveTo>
                <a:lnTo>
                  <a:pt x="18287998" y="9194127"/>
                </a:lnTo>
                <a:lnTo>
                  <a:pt x="18287998" y="0"/>
                </a:lnTo>
                <a:lnTo>
                  <a:pt x="0" y="0"/>
                </a:lnTo>
                <a:lnTo>
                  <a:pt x="0" y="9194127"/>
                </a:lnTo>
                <a:close/>
              </a:path>
            </a:pathLst>
          </a:custGeom>
          <a:solidFill>
            <a:srgbClr val="0941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537845"/>
          </a:xfrm>
          <a:custGeom>
            <a:avLst/>
            <a:gdLst/>
            <a:ahLst/>
            <a:cxnLst/>
            <a:rect l="l" t="t" r="r" b="b"/>
            <a:pathLst>
              <a:path w="18288000" h="537845">
                <a:moveTo>
                  <a:pt x="0" y="0"/>
                </a:moveTo>
                <a:lnTo>
                  <a:pt x="18288000" y="0"/>
                </a:lnTo>
                <a:lnTo>
                  <a:pt x="18288000" y="537841"/>
                </a:lnTo>
                <a:lnTo>
                  <a:pt x="0" y="537841"/>
                </a:lnTo>
                <a:lnTo>
                  <a:pt x="0" y="0"/>
                </a:lnTo>
                <a:close/>
              </a:path>
            </a:pathLst>
          </a:custGeom>
          <a:solidFill>
            <a:srgbClr val="B08F4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9265285"/>
            <a:ext cx="18288000" cy="1029335"/>
            <a:chOff x="0" y="9265285"/>
            <a:chExt cx="18288000" cy="1029335"/>
          </a:xfrm>
        </p:grpSpPr>
        <p:sp>
          <p:nvSpPr>
            <p:cNvPr id="5" name="object 5"/>
            <p:cNvSpPr/>
            <p:nvPr/>
          </p:nvSpPr>
          <p:spPr>
            <a:xfrm>
              <a:off x="0" y="9731969"/>
              <a:ext cx="18288000" cy="555625"/>
            </a:xfrm>
            <a:custGeom>
              <a:avLst/>
              <a:gdLst/>
              <a:ahLst/>
              <a:cxnLst/>
              <a:rect l="l" t="t" r="r" b="b"/>
              <a:pathLst>
                <a:path w="18288000" h="555625">
                  <a:moveTo>
                    <a:pt x="18287999" y="555030"/>
                  </a:moveTo>
                  <a:lnTo>
                    <a:pt x="0" y="555030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555030"/>
                  </a:lnTo>
                  <a:close/>
                </a:path>
              </a:pathLst>
            </a:custGeom>
            <a:solidFill>
              <a:srgbClr val="B08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 rot="10800000">
              <a:off x="0" y="9265285"/>
              <a:ext cx="4174490" cy="1029335"/>
            </a:xfrm>
            <a:custGeom>
              <a:avLst/>
              <a:gdLst/>
              <a:ahLst/>
              <a:cxnLst/>
              <a:rect l="l" t="t" r="r" b="b"/>
              <a:pathLst>
                <a:path w="4174490" h="1029334">
                  <a:moveTo>
                    <a:pt x="1215256" y="0"/>
                  </a:moveTo>
                  <a:lnTo>
                    <a:pt x="4174240" y="0"/>
                  </a:lnTo>
                  <a:lnTo>
                    <a:pt x="4174240" y="1028733"/>
                  </a:lnTo>
                  <a:lnTo>
                    <a:pt x="0" y="1028733"/>
                  </a:lnTo>
                  <a:lnTo>
                    <a:pt x="12152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 rot="10800000">
            <a:off x="13497560" y="-17749"/>
            <a:ext cx="4790440" cy="1275047"/>
          </a:xfrm>
          <a:custGeom>
            <a:avLst/>
            <a:gdLst/>
            <a:ahLst/>
            <a:cxnLst/>
            <a:rect l="l" t="t" r="r" b="b"/>
            <a:pathLst>
              <a:path w="3327400" h="1028700">
                <a:moveTo>
                  <a:pt x="2103685" y="1028700"/>
                </a:moveTo>
                <a:lnTo>
                  <a:pt x="0" y="1028700"/>
                </a:lnTo>
                <a:lnTo>
                  <a:pt x="0" y="0"/>
                </a:lnTo>
                <a:lnTo>
                  <a:pt x="3326952" y="0"/>
                </a:lnTo>
                <a:lnTo>
                  <a:pt x="2103685" y="1028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1F93BE2D-8F55-DE06-F961-1D76D275D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878033"/>
            <a:ext cx="15773400" cy="1600438"/>
          </a:xfrm>
        </p:spPr>
        <p:txBody>
          <a:bodyPr/>
          <a:lstStyle/>
          <a:p>
            <a:pPr algn="ctr"/>
            <a:r>
              <a:rPr lang="pt-BR" sz="5400" b="1" u="sng" spc="-10" dirty="0">
                <a:solidFill>
                  <a:schemeClr val="bg1"/>
                </a:solidFill>
                <a:cs typeface="Calibri"/>
              </a:rPr>
              <a:t>DEPOIS DA ABERTURA</a:t>
            </a:r>
            <a:br>
              <a:rPr lang="pt-BR" sz="5400" b="1" u="sng" spc="-10" dirty="0">
                <a:cs typeface="Calibri"/>
              </a:rPr>
            </a:br>
            <a:endParaRPr lang="pt-BR" sz="5000" dirty="0">
              <a:solidFill>
                <a:schemeClr val="bg1"/>
              </a:solidFill>
            </a:endParaRPr>
          </a:p>
        </p:txBody>
      </p:sp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4BF8D5B9-DE2A-52BA-A30A-08BC12054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3385692"/>
            <a:ext cx="10287000" cy="3970318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4000" spc="-10" dirty="0">
                <a:solidFill>
                  <a:schemeClr val="bg1"/>
                </a:solidFill>
                <a:cs typeface="Calibri"/>
              </a:rPr>
              <a:t>IMPRIMIR CCMEI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4000" spc="-10" dirty="0">
                <a:solidFill>
                  <a:schemeClr val="bg1"/>
                </a:solidFill>
                <a:cs typeface="Calibri"/>
              </a:rPr>
              <a:t>IMPRIMIR CARTÃO CNPJ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4000" spc="-10" dirty="0">
                <a:solidFill>
                  <a:schemeClr val="bg1"/>
                </a:solidFill>
                <a:cs typeface="Calibri"/>
              </a:rPr>
              <a:t>IMPRIMIR SINTEGRA (INSCRIÇÃO ESTADUAL)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4000" spc="-10" dirty="0">
                <a:solidFill>
                  <a:schemeClr val="bg1"/>
                </a:solidFill>
                <a:cs typeface="Calibri"/>
              </a:rPr>
              <a:t>GERAR GUIAS (INTERNET OU APP)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4000" spc="-10" dirty="0">
                <a:solidFill>
                  <a:schemeClr val="bg1"/>
                </a:solidFill>
                <a:cs typeface="Calibri"/>
              </a:rPr>
              <a:t>PRESTADOR SERVIÇOS (PREFEITURA NFS-E)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4000" spc="-10" dirty="0">
                <a:solidFill>
                  <a:schemeClr val="bg1"/>
                </a:solidFill>
                <a:cs typeface="Calibri"/>
              </a:rPr>
              <a:t>EMISSÃO NOTA FISCAL VENDA (SEFIN/SEFAZ)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5" name="object 4">
            <a:extLst>
              <a:ext uri="{FF2B5EF4-FFF2-40B4-BE49-F238E27FC236}">
                <a16:creationId xmlns:a16="http://schemas.microsoft.com/office/drawing/2014/main" id="{E90EC3C2-066D-1960-705E-2C18DBF0EF2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54972" y="-437540"/>
            <a:ext cx="2665656" cy="238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23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7841"/>
            <a:ext cx="18288000" cy="9194165"/>
          </a:xfrm>
          <a:custGeom>
            <a:avLst/>
            <a:gdLst/>
            <a:ahLst/>
            <a:cxnLst/>
            <a:rect l="l" t="t" r="r" b="b"/>
            <a:pathLst>
              <a:path w="18288000" h="9194165">
                <a:moveTo>
                  <a:pt x="0" y="9194127"/>
                </a:moveTo>
                <a:lnTo>
                  <a:pt x="18287998" y="9194127"/>
                </a:lnTo>
                <a:lnTo>
                  <a:pt x="18287998" y="0"/>
                </a:lnTo>
                <a:lnTo>
                  <a:pt x="0" y="0"/>
                </a:lnTo>
                <a:lnTo>
                  <a:pt x="0" y="9194127"/>
                </a:lnTo>
                <a:close/>
              </a:path>
            </a:pathLst>
          </a:custGeom>
          <a:solidFill>
            <a:srgbClr val="09417D"/>
          </a:solidFill>
        </p:spPr>
        <p:txBody>
          <a:bodyPr wrap="square" lIns="0" tIns="0" rIns="0" bIns="0" rtlCol="0"/>
          <a:lstStyle/>
          <a:p>
            <a:endParaRPr lang="pt-BR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537845"/>
          </a:xfrm>
          <a:custGeom>
            <a:avLst/>
            <a:gdLst/>
            <a:ahLst/>
            <a:cxnLst/>
            <a:rect l="l" t="t" r="r" b="b"/>
            <a:pathLst>
              <a:path w="18288000" h="537845">
                <a:moveTo>
                  <a:pt x="0" y="0"/>
                </a:moveTo>
                <a:lnTo>
                  <a:pt x="18288000" y="0"/>
                </a:lnTo>
                <a:lnTo>
                  <a:pt x="18288000" y="537841"/>
                </a:lnTo>
                <a:lnTo>
                  <a:pt x="0" y="537841"/>
                </a:lnTo>
                <a:lnTo>
                  <a:pt x="0" y="0"/>
                </a:lnTo>
                <a:close/>
              </a:path>
            </a:pathLst>
          </a:custGeom>
          <a:solidFill>
            <a:srgbClr val="B08F4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9265285"/>
            <a:ext cx="18288000" cy="1029335"/>
            <a:chOff x="0" y="9265285"/>
            <a:chExt cx="18288000" cy="1029335"/>
          </a:xfrm>
        </p:grpSpPr>
        <p:sp>
          <p:nvSpPr>
            <p:cNvPr id="5" name="object 5"/>
            <p:cNvSpPr/>
            <p:nvPr/>
          </p:nvSpPr>
          <p:spPr>
            <a:xfrm>
              <a:off x="0" y="9731969"/>
              <a:ext cx="18288000" cy="555625"/>
            </a:xfrm>
            <a:custGeom>
              <a:avLst/>
              <a:gdLst/>
              <a:ahLst/>
              <a:cxnLst/>
              <a:rect l="l" t="t" r="r" b="b"/>
              <a:pathLst>
                <a:path w="18288000" h="555625">
                  <a:moveTo>
                    <a:pt x="18287999" y="555030"/>
                  </a:moveTo>
                  <a:lnTo>
                    <a:pt x="0" y="555030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555030"/>
                  </a:lnTo>
                  <a:close/>
                </a:path>
              </a:pathLst>
            </a:custGeom>
            <a:solidFill>
              <a:srgbClr val="B08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 rot="10800000">
              <a:off x="0" y="9265285"/>
              <a:ext cx="4174490" cy="1029335"/>
            </a:xfrm>
            <a:custGeom>
              <a:avLst/>
              <a:gdLst/>
              <a:ahLst/>
              <a:cxnLst/>
              <a:rect l="l" t="t" r="r" b="b"/>
              <a:pathLst>
                <a:path w="4174490" h="1029334">
                  <a:moveTo>
                    <a:pt x="1215256" y="0"/>
                  </a:moveTo>
                  <a:lnTo>
                    <a:pt x="4174240" y="0"/>
                  </a:lnTo>
                  <a:lnTo>
                    <a:pt x="4174240" y="1028733"/>
                  </a:lnTo>
                  <a:lnTo>
                    <a:pt x="0" y="1028733"/>
                  </a:lnTo>
                  <a:lnTo>
                    <a:pt x="12152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 rot="10800000">
            <a:off x="13497560" y="-17749"/>
            <a:ext cx="4790440" cy="1275047"/>
          </a:xfrm>
          <a:custGeom>
            <a:avLst/>
            <a:gdLst/>
            <a:ahLst/>
            <a:cxnLst/>
            <a:rect l="l" t="t" r="r" b="b"/>
            <a:pathLst>
              <a:path w="3327400" h="1028700">
                <a:moveTo>
                  <a:pt x="2103685" y="1028700"/>
                </a:moveTo>
                <a:lnTo>
                  <a:pt x="0" y="1028700"/>
                </a:lnTo>
                <a:lnTo>
                  <a:pt x="0" y="0"/>
                </a:lnTo>
                <a:lnTo>
                  <a:pt x="3326952" y="0"/>
                </a:lnTo>
                <a:lnTo>
                  <a:pt x="2103685" y="1028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1F93BE2D-8F55-DE06-F961-1D76D275D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672" y="1393179"/>
            <a:ext cx="15773400" cy="1600438"/>
          </a:xfrm>
        </p:spPr>
        <p:txBody>
          <a:bodyPr/>
          <a:lstStyle/>
          <a:p>
            <a:pPr algn="ctr"/>
            <a:r>
              <a:rPr lang="pt-BR" sz="5400" b="1" i="0" dirty="0">
                <a:solidFill>
                  <a:schemeClr val="bg1"/>
                </a:solidFill>
                <a:effectLst/>
                <a:latin typeface="rawline"/>
              </a:rPr>
              <a:t>MEI é obrigado a emitir Nota Fiscal?</a:t>
            </a:r>
            <a:br>
              <a:rPr lang="pt-BR" sz="5400" b="1" i="0" dirty="0">
                <a:effectLst/>
                <a:latin typeface="rawline"/>
              </a:rPr>
            </a:br>
            <a:endParaRPr lang="pt-BR" sz="5000" dirty="0">
              <a:solidFill>
                <a:schemeClr val="bg1"/>
              </a:solidFill>
            </a:endParaRPr>
          </a:p>
        </p:txBody>
      </p:sp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4BF8D5B9-DE2A-52BA-A30A-08BC12054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4672" y="2056393"/>
            <a:ext cx="15773400" cy="6432530"/>
          </a:xfrm>
        </p:spPr>
        <p:txBody>
          <a:bodyPr/>
          <a:lstStyle/>
          <a:p>
            <a:endParaRPr lang="pt-BR" sz="4000" spc="-10" dirty="0">
              <a:solidFill>
                <a:schemeClr val="bg1"/>
              </a:solidFill>
              <a:latin typeface="+mj-lt"/>
              <a:cs typeface="Calibri"/>
            </a:endParaRPr>
          </a:p>
          <a:p>
            <a:pPr algn="just" fontAlgn="base"/>
            <a:r>
              <a:rPr lang="pt-BR" sz="4000" b="0" i="0" dirty="0">
                <a:solidFill>
                  <a:schemeClr val="bg1"/>
                </a:solidFill>
                <a:effectLst/>
                <a:latin typeface="+mj-lt"/>
              </a:rPr>
              <a:t>•Sempre que vender ou prestar serviços para outras pessoas jurídicas (empresas ou governo), independentemente do tamanho delas;</a:t>
            </a:r>
          </a:p>
          <a:p>
            <a:pPr algn="just" fontAlgn="base"/>
            <a:endParaRPr lang="pt-BR" sz="4000" b="0" i="0" dirty="0">
              <a:solidFill>
                <a:schemeClr val="bg1"/>
              </a:solidFill>
              <a:effectLst/>
              <a:latin typeface="+mj-lt"/>
            </a:endParaRPr>
          </a:p>
          <a:p>
            <a:pPr algn="just" fontAlgn="base"/>
            <a:r>
              <a:rPr lang="pt-BR" sz="4000" b="0" i="0" dirty="0">
                <a:solidFill>
                  <a:schemeClr val="bg1"/>
                </a:solidFill>
                <a:effectLst/>
                <a:latin typeface="+mj-lt"/>
              </a:rPr>
              <a:t>•Quando seus clientes (pessoa física) solicitarem, de acordo com o Código de Defesa do Consumidor;</a:t>
            </a:r>
          </a:p>
          <a:p>
            <a:pPr algn="just" fontAlgn="base"/>
            <a:endParaRPr lang="pt-BR" sz="4000" b="0" i="0" dirty="0">
              <a:solidFill>
                <a:schemeClr val="bg1"/>
              </a:solidFill>
              <a:effectLst/>
              <a:latin typeface="+mj-lt"/>
            </a:endParaRPr>
          </a:p>
          <a:p>
            <a:pPr algn="just" fontAlgn="base"/>
            <a:r>
              <a:rPr lang="pt-BR" sz="4000" b="0" i="0" dirty="0">
                <a:solidFill>
                  <a:schemeClr val="bg1"/>
                </a:solidFill>
                <a:effectLst/>
                <a:latin typeface="+mj-lt"/>
              </a:rPr>
              <a:t>•Sempre que você precisar enviar seu produto para o cliente, independente se for empresa ou pessoa física, como por exemplo venda pela internet, telefone ou catálogo.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5" name="object 4">
            <a:extLst>
              <a:ext uri="{FF2B5EF4-FFF2-40B4-BE49-F238E27FC236}">
                <a16:creationId xmlns:a16="http://schemas.microsoft.com/office/drawing/2014/main" id="{E90EC3C2-066D-1960-705E-2C18DBF0EF2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54972" y="-437540"/>
            <a:ext cx="2665656" cy="238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428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7841"/>
            <a:ext cx="18288000" cy="9194165"/>
          </a:xfrm>
          <a:custGeom>
            <a:avLst/>
            <a:gdLst/>
            <a:ahLst/>
            <a:cxnLst/>
            <a:rect l="l" t="t" r="r" b="b"/>
            <a:pathLst>
              <a:path w="18288000" h="9194165">
                <a:moveTo>
                  <a:pt x="0" y="9194127"/>
                </a:moveTo>
                <a:lnTo>
                  <a:pt x="18287998" y="9194127"/>
                </a:lnTo>
                <a:lnTo>
                  <a:pt x="18287998" y="0"/>
                </a:lnTo>
                <a:lnTo>
                  <a:pt x="0" y="0"/>
                </a:lnTo>
                <a:lnTo>
                  <a:pt x="0" y="9194127"/>
                </a:lnTo>
                <a:close/>
              </a:path>
            </a:pathLst>
          </a:custGeom>
          <a:solidFill>
            <a:srgbClr val="0941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537845"/>
          </a:xfrm>
          <a:custGeom>
            <a:avLst/>
            <a:gdLst/>
            <a:ahLst/>
            <a:cxnLst/>
            <a:rect l="l" t="t" r="r" b="b"/>
            <a:pathLst>
              <a:path w="18288000" h="537845">
                <a:moveTo>
                  <a:pt x="0" y="0"/>
                </a:moveTo>
                <a:lnTo>
                  <a:pt x="18288000" y="0"/>
                </a:lnTo>
                <a:lnTo>
                  <a:pt x="18288000" y="537841"/>
                </a:lnTo>
                <a:lnTo>
                  <a:pt x="0" y="537841"/>
                </a:lnTo>
                <a:lnTo>
                  <a:pt x="0" y="0"/>
                </a:lnTo>
                <a:close/>
              </a:path>
            </a:pathLst>
          </a:custGeom>
          <a:solidFill>
            <a:srgbClr val="B08F4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9265285"/>
            <a:ext cx="18288000" cy="1029335"/>
            <a:chOff x="0" y="9265285"/>
            <a:chExt cx="18288000" cy="1029335"/>
          </a:xfrm>
        </p:grpSpPr>
        <p:sp>
          <p:nvSpPr>
            <p:cNvPr id="5" name="object 5"/>
            <p:cNvSpPr/>
            <p:nvPr/>
          </p:nvSpPr>
          <p:spPr>
            <a:xfrm>
              <a:off x="0" y="9731969"/>
              <a:ext cx="18288000" cy="555625"/>
            </a:xfrm>
            <a:custGeom>
              <a:avLst/>
              <a:gdLst/>
              <a:ahLst/>
              <a:cxnLst/>
              <a:rect l="l" t="t" r="r" b="b"/>
              <a:pathLst>
                <a:path w="18288000" h="555625">
                  <a:moveTo>
                    <a:pt x="18287999" y="555030"/>
                  </a:moveTo>
                  <a:lnTo>
                    <a:pt x="0" y="555030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555030"/>
                  </a:lnTo>
                  <a:close/>
                </a:path>
              </a:pathLst>
            </a:custGeom>
            <a:solidFill>
              <a:srgbClr val="B08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 rot="10800000">
              <a:off x="0" y="9265285"/>
              <a:ext cx="4174490" cy="1029335"/>
            </a:xfrm>
            <a:custGeom>
              <a:avLst/>
              <a:gdLst/>
              <a:ahLst/>
              <a:cxnLst/>
              <a:rect l="l" t="t" r="r" b="b"/>
              <a:pathLst>
                <a:path w="4174490" h="1029334">
                  <a:moveTo>
                    <a:pt x="1215256" y="0"/>
                  </a:moveTo>
                  <a:lnTo>
                    <a:pt x="4174240" y="0"/>
                  </a:lnTo>
                  <a:lnTo>
                    <a:pt x="4174240" y="1028733"/>
                  </a:lnTo>
                  <a:lnTo>
                    <a:pt x="0" y="1028733"/>
                  </a:lnTo>
                  <a:lnTo>
                    <a:pt x="12152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 rot="10800000">
            <a:off x="13497560" y="-17749"/>
            <a:ext cx="4790440" cy="1275047"/>
          </a:xfrm>
          <a:custGeom>
            <a:avLst/>
            <a:gdLst/>
            <a:ahLst/>
            <a:cxnLst/>
            <a:rect l="l" t="t" r="r" b="b"/>
            <a:pathLst>
              <a:path w="3327400" h="1028700">
                <a:moveTo>
                  <a:pt x="2103685" y="1028700"/>
                </a:moveTo>
                <a:lnTo>
                  <a:pt x="0" y="1028700"/>
                </a:lnTo>
                <a:lnTo>
                  <a:pt x="0" y="0"/>
                </a:lnTo>
                <a:lnTo>
                  <a:pt x="3326952" y="0"/>
                </a:lnTo>
                <a:lnTo>
                  <a:pt x="2103685" y="1028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1F93BE2D-8F55-DE06-F961-1D76D275D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372" y="735311"/>
            <a:ext cx="15773400" cy="1600438"/>
          </a:xfrm>
        </p:spPr>
        <p:txBody>
          <a:bodyPr/>
          <a:lstStyle/>
          <a:p>
            <a:pPr algn="ctr"/>
            <a:r>
              <a:rPr lang="pt-BR" sz="5400" b="1" i="0" dirty="0">
                <a:solidFill>
                  <a:schemeClr val="bg1"/>
                </a:solidFill>
                <a:effectLst/>
                <a:latin typeface="rawline"/>
              </a:rPr>
              <a:t>MEI pode comprar sem Nota Fiscal?</a:t>
            </a:r>
            <a:br>
              <a:rPr lang="pt-BR" sz="5400" b="1" i="0" dirty="0">
                <a:effectLst/>
                <a:latin typeface="rawline"/>
              </a:rPr>
            </a:br>
            <a:endParaRPr lang="pt-BR" sz="5000" dirty="0">
              <a:solidFill>
                <a:schemeClr val="bg1"/>
              </a:solidFill>
            </a:endParaRPr>
          </a:p>
        </p:txBody>
      </p:sp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4BF8D5B9-DE2A-52BA-A30A-08BC12054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358856"/>
            <a:ext cx="15773400" cy="7817525"/>
          </a:xfrm>
        </p:spPr>
        <p:txBody>
          <a:bodyPr/>
          <a:lstStyle/>
          <a:p>
            <a:pPr algn="just" fontAlgn="base"/>
            <a:endParaRPr lang="pt-BR" sz="3500" b="0" i="0" dirty="0">
              <a:effectLst/>
              <a:latin typeface="rawline"/>
            </a:endParaRPr>
          </a:p>
          <a:p>
            <a:pPr algn="just" fontAlgn="base"/>
            <a:r>
              <a:rPr lang="pt-BR" sz="3500" b="0" i="0" dirty="0">
                <a:solidFill>
                  <a:schemeClr val="bg1"/>
                </a:solidFill>
                <a:effectLst/>
              </a:rPr>
              <a:t>Não, toda vez que você compra qualquer produto para a sua atividade como MEI é preciso solicitar a emissão da nota fiscal.</a:t>
            </a:r>
          </a:p>
          <a:p>
            <a:pPr algn="just" fontAlgn="base"/>
            <a:endParaRPr lang="pt-BR" sz="3500" b="0" i="0" dirty="0">
              <a:solidFill>
                <a:schemeClr val="bg1"/>
              </a:solidFill>
              <a:effectLst/>
            </a:endParaRPr>
          </a:p>
          <a:p>
            <a:pPr algn="just" fontAlgn="base"/>
            <a:r>
              <a:rPr lang="pt-BR" sz="3500" b="0" i="0" dirty="0">
                <a:solidFill>
                  <a:schemeClr val="bg1"/>
                </a:solidFill>
                <a:effectLst/>
              </a:rPr>
              <a:t>Toda empresa é obrigada e emitir nota fiscal. Se você comprou de um outro MEI, ele também é obrigado a emitir nota fiscal para você. Lembra que o MEI é obrigado a emitir nota fiscal sempre que vende para outro CNPJ?</a:t>
            </a:r>
          </a:p>
          <a:p>
            <a:pPr algn="just" fontAlgn="base"/>
            <a:endParaRPr lang="pt-BR" sz="3500" b="0" i="0" dirty="0">
              <a:solidFill>
                <a:schemeClr val="bg1"/>
              </a:solidFill>
              <a:effectLst/>
            </a:endParaRPr>
          </a:p>
          <a:p>
            <a:pPr algn="just" fontAlgn="base"/>
            <a:r>
              <a:rPr lang="pt-BR" sz="3500" b="0" i="0" dirty="0">
                <a:solidFill>
                  <a:schemeClr val="bg1"/>
                </a:solidFill>
                <a:effectLst/>
              </a:rPr>
              <a:t>Guarde todas as notas fiscais dos produtos comprados ou serviços contratados e anexe junto ao </a:t>
            </a:r>
            <a:r>
              <a:rPr lang="pt-BR" sz="3500" b="0" i="0" u="sng" dirty="0">
                <a:solidFill>
                  <a:schemeClr val="bg1"/>
                </a:solidFill>
                <a:effectLst/>
              </a:rPr>
              <a:t>relatório mensal</a:t>
            </a:r>
            <a:r>
              <a:rPr lang="pt-BR" sz="3500" b="0" i="0" dirty="0">
                <a:solidFill>
                  <a:schemeClr val="bg1"/>
                </a:solidFill>
                <a:effectLst/>
              </a:rPr>
              <a:t> .</a:t>
            </a:r>
          </a:p>
          <a:p>
            <a:pPr algn="just" fontAlgn="base"/>
            <a:endParaRPr lang="pt-BR" sz="3500" b="0" i="0" dirty="0">
              <a:solidFill>
                <a:schemeClr val="bg1"/>
              </a:solidFill>
              <a:effectLst/>
            </a:endParaRPr>
          </a:p>
          <a:p>
            <a:pPr algn="just" fontAlgn="base"/>
            <a:r>
              <a:rPr lang="pt-BR" sz="3500" b="0" i="0" dirty="0">
                <a:solidFill>
                  <a:schemeClr val="bg1"/>
                </a:solidFill>
                <a:effectLst/>
              </a:rPr>
              <a:t>Além de ser uma obrigação legal, guardar as notas fiscais de compra e venda também é uma forma de controle financeiro da sua empresa, fundamental para o sucesso do seu negócio!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5" name="object 4">
            <a:extLst>
              <a:ext uri="{FF2B5EF4-FFF2-40B4-BE49-F238E27FC236}">
                <a16:creationId xmlns:a16="http://schemas.microsoft.com/office/drawing/2014/main" id="{E90EC3C2-066D-1960-705E-2C18DBF0EF2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54972" y="-437540"/>
            <a:ext cx="2665656" cy="238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85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7841"/>
            <a:ext cx="18288000" cy="9194165"/>
          </a:xfrm>
          <a:custGeom>
            <a:avLst/>
            <a:gdLst/>
            <a:ahLst/>
            <a:cxnLst/>
            <a:rect l="l" t="t" r="r" b="b"/>
            <a:pathLst>
              <a:path w="18288000" h="9194165">
                <a:moveTo>
                  <a:pt x="0" y="9194127"/>
                </a:moveTo>
                <a:lnTo>
                  <a:pt x="18287998" y="9194127"/>
                </a:lnTo>
                <a:lnTo>
                  <a:pt x="18287998" y="0"/>
                </a:lnTo>
                <a:lnTo>
                  <a:pt x="0" y="0"/>
                </a:lnTo>
                <a:lnTo>
                  <a:pt x="0" y="9194127"/>
                </a:lnTo>
                <a:close/>
              </a:path>
            </a:pathLst>
          </a:custGeom>
          <a:solidFill>
            <a:srgbClr val="0941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537845"/>
          </a:xfrm>
          <a:custGeom>
            <a:avLst/>
            <a:gdLst/>
            <a:ahLst/>
            <a:cxnLst/>
            <a:rect l="l" t="t" r="r" b="b"/>
            <a:pathLst>
              <a:path w="18288000" h="537845">
                <a:moveTo>
                  <a:pt x="0" y="0"/>
                </a:moveTo>
                <a:lnTo>
                  <a:pt x="18288000" y="0"/>
                </a:lnTo>
                <a:lnTo>
                  <a:pt x="18288000" y="537841"/>
                </a:lnTo>
                <a:lnTo>
                  <a:pt x="0" y="537841"/>
                </a:lnTo>
                <a:lnTo>
                  <a:pt x="0" y="0"/>
                </a:lnTo>
                <a:close/>
              </a:path>
            </a:pathLst>
          </a:custGeom>
          <a:solidFill>
            <a:srgbClr val="B08F4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9265285"/>
            <a:ext cx="18288000" cy="1029335"/>
            <a:chOff x="0" y="9265285"/>
            <a:chExt cx="18288000" cy="1029335"/>
          </a:xfrm>
        </p:grpSpPr>
        <p:sp>
          <p:nvSpPr>
            <p:cNvPr id="5" name="object 5"/>
            <p:cNvSpPr/>
            <p:nvPr/>
          </p:nvSpPr>
          <p:spPr>
            <a:xfrm>
              <a:off x="0" y="9731969"/>
              <a:ext cx="18288000" cy="555625"/>
            </a:xfrm>
            <a:custGeom>
              <a:avLst/>
              <a:gdLst/>
              <a:ahLst/>
              <a:cxnLst/>
              <a:rect l="l" t="t" r="r" b="b"/>
              <a:pathLst>
                <a:path w="18288000" h="555625">
                  <a:moveTo>
                    <a:pt x="18287999" y="555030"/>
                  </a:moveTo>
                  <a:lnTo>
                    <a:pt x="0" y="555030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555030"/>
                  </a:lnTo>
                  <a:close/>
                </a:path>
              </a:pathLst>
            </a:custGeom>
            <a:solidFill>
              <a:srgbClr val="B08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 rot="10800000">
              <a:off x="0" y="9265285"/>
              <a:ext cx="4174490" cy="1029335"/>
            </a:xfrm>
            <a:custGeom>
              <a:avLst/>
              <a:gdLst/>
              <a:ahLst/>
              <a:cxnLst/>
              <a:rect l="l" t="t" r="r" b="b"/>
              <a:pathLst>
                <a:path w="4174490" h="1029334">
                  <a:moveTo>
                    <a:pt x="1215256" y="0"/>
                  </a:moveTo>
                  <a:lnTo>
                    <a:pt x="4174240" y="0"/>
                  </a:lnTo>
                  <a:lnTo>
                    <a:pt x="4174240" y="1028733"/>
                  </a:lnTo>
                  <a:lnTo>
                    <a:pt x="0" y="1028733"/>
                  </a:lnTo>
                  <a:lnTo>
                    <a:pt x="12152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 rot="10800000">
            <a:off x="13497560" y="-17749"/>
            <a:ext cx="4790440" cy="1275047"/>
          </a:xfrm>
          <a:custGeom>
            <a:avLst/>
            <a:gdLst/>
            <a:ahLst/>
            <a:cxnLst/>
            <a:rect l="l" t="t" r="r" b="b"/>
            <a:pathLst>
              <a:path w="3327400" h="1028700">
                <a:moveTo>
                  <a:pt x="2103685" y="1028700"/>
                </a:moveTo>
                <a:lnTo>
                  <a:pt x="0" y="1028700"/>
                </a:lnTo>
                <a:lnTo>
                  <a:pt x="0" y="0"/>
                </a:lnTo>
                <a:lnTo>
                  <a:pt x="3326952" y="0"/>
                </a:lnTo>
                <a:lnTo>
                  <a:pt x="2103685" y="1028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1F93BE2D-8F55-DE06-F961-1D76D275D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878033"/>
            <a:ext cx="15773400" cy="2339102"/>
          </a:xfrm>
        </p:spPr>
        <p:txBody>
          <a:bodyPr/>
          <a:lstStyle/>
          <a:p>
            <a:pPr algn="ctr"/>
            <a:r>
              <a:rPr lang="pt-BR" sz="5400" b="1" u="sng" spc="-10" dirty="0">
                <a:solidFill>
                  <a:schemeClr val="bg1"/>
                </a:solidFill>
                <a:cs typeface="Calibri"/>
              </a:rPr>
              <a:t>O QUE O MEI PAGA DE IMPOSTOS ?</a:t>
            </a:r>
            <a:br>
              <a:rPr lang="pt-BR" sz="4800" spc="-10" dirty="0">
                <a:cs typeface="Calibri"/>
              </a:rPr>
            </a:br>
            <a:br>
              <a:rPr lang="pt-BR" sz="4800" spc="-10" dirty="0">
                <a:cs typeface="Calibri"/>
              </a:rPr>
            </a:br>
            <a:endParaRPr lang="pt-BR" sz="5000" dirty="0">
              <a:solidFill>
                <a:schemeClr val="bg1"/>
              </a:solidFill>
            </a:endParaRPr>
          </a:p>
        </p:txBody>
      </p:sp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4BF8D5B9-DE2A-52BA-A30A-08BC12054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1" y="3508481"/>
            <a:ext cx="16611599" cy="2492990"/>
          </a:xfrm>
        </p:spPr>
        <p:txBody>
          <a:bodyPr/>
          <a:lstStyle/>
          <a:p>
            <a:pPr algn="just" fontAlgn="base">
              <a:buFont typeface="Arial" panose="020B0604020202020204" pitchFamily="34" charset="0"/>
              <a:buChar char="•"/>
            </a:pPr>
            <a:r>
              <a:rPr lang="pt-BR" sz="4800" b="0" i="0" dirty="0">
                <a:solidFill>
                  <a:schemeClr val="bg1"/>
                </a:solidFill>
                <a:effectLst/>
              </a:rPr>
              <a:t>R$ 75,90 de INSS (5% do valor do salário-mínimo, de R$ 1.518,00);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sz="4800" b="0" i="0" dirty="0">
                <a:solidFill>
                  <a:schemeClr val="bg1"/>
                </a:solidFill>
                <a:effectLst/>
              </a:rPr>
              <a:t>R$ 5,00 de ISS, caso seja contribuinte deste imposto; e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sz="4800" b="0" i="0" dirty="0">
                <a:solidFill>
                  <a:schemeClr val="bg1"/>
                </a:solidFill>
                <a:effectLst/>
              </a:rPr>
              <a:t>R$ 1,00 de ICMS, caso seja contribuinte deste imposto.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5" name="object 4">
            <a:extLst>
              <a:ext uri="{FF2B5EF4-FFF2-40B4-BE49-F238E27FC236}">
                <a16:creationId xmlns:a16="http://schemas.microsoft.com/office/drawing/2014/main" id="{E90EC3C2-066D-1960-705E-2C18DBF0EF2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54972" y="-437540"/>
            <a:ext cx="2665656" cy="238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93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7841"/>
            <a:ext cx="18288000" cy="9194165"/>
          </a:xfrm>
          <a:custGeom>
            <a:avLst/>
            <a:gdLst/>
            <a:ahLst/>
            <a:cxnLst/>
            <a:rect l="l" t="t" r="r" b="b"/>
            <a:pathLst>
              <a:path w="18288000" h="9194165">
                <a:moveTo>
                  <a:pt x="0" y="9194127"/>
                </a:moveTo>
                <a:lnTo>
                  <a:pt x="18287998" y="9194127"/>
                </a:lnTo>
                <a:lnTo>
                  <a:pt x="18287998" y="0"/>
                </a:lnTo>
                <a:lnTo>
                  <a:pt x="0" y="0"/>
                </a:lnTo>
                <a:lnTo>
                  <a:pt x="0" y="9194127"/>
                </a:lnTo>
                <a:close/>
              </a:path>
            </a:pathLst>
          </a:custGeom>
          <a:solidFill>
            <a:srgbClr val="0941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537845"/>
          </a:xfrm>
          <a:custGeom>
            <a:avLst/>
            <a:gdLst/>
            <a:ahLst/>
            <a:cxnLst/>
            <a:rect l="l" t="t" r="r" b="b"/>
            <a:pathLst>
              <a:path w="18288000" h="537845">
                <a:moveTo>
                  <a:pt x="0" y="0"/>
                </a:moveTo>
                <a:lnTo>
                  <a:pt x="18288000" y="0"/>
                </a:lnTo>
                <a:lnTo>
                  <a:pt x="18288000" y="537841"/>
                </a:lnTo>
                <a:lnTo>
                  <a:pt x="0" y="537841"/>
                </a:lnTo>
                <a:lnTo>
                  <a:pt x="0" y="0"/>
                </a:lnTo>
                <a:close/>
              </a:path>
            </a:pathLst>
          </a:custGeom>
          <a:solidFill>
            <a:srgbClr val="B08F4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9265285"/>
            <a:ext cx="18288000" cy="1029335"/>
            <a:chOff x="0" y="9265285"/>
            <a:chExt cx="18288000" cy="1029335"/>
          </a:xfrm>
        </p:grpSpPr>
        <p:sp>
          <p:nvSpPr>
            <p:cNvPr id="5" name="object 5"/>
            <p:cNvSpPr/>
            <p:nvPr/>
          </p:nvSpPr>
          <p:spPr>
            <a:xfrm>
              <a:off x="0" y="9731969"/>
              <a:ext cx="18288000" cy="555625"/>
            </a:xfrm>
            <a:custGeom>
              <a:avLst/>
              <a:gdLst/>
              <a:ahLst/>
              <a:cxnLst/>
              <a:rect l="l" t="t" r="r" b="b"/>
              <a:pathLst>
                <a:path w="18288000" h="555625">
                  <a:moveTo>
                    <a:pt x="18287999" y="555030"/>
                  </a:moveTo>
                  <a:lnTo>
                    <a:pt x="0" y="555030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555030"/>
                  </a:lnTo>
                  <a:close/>
                </a:path>
              </a:pathLst>
            </a:custGeom>
            <a:solidFill>
              <a:srgbClr val="B08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 rot="10800000">
              <a:off x="0" y="9265285"/>
              <a:ext cx="4174490" cy="1029335"/>
            </a:xfrm>
            <a:custGeom>
              <a:avLst/>
              <a:gdLst/>
              <a:ahLst/>
              <a:cxnLst/>
              <a:rect l="l" t="t" r="r" b="b"/>
              <a:pathLst>
                <a:path w="4174490" h="1029334">
                  <a:moveTo>
                    <a:pt x="1215256" y="0"/>
                  </a:moveTo>
                  <a:lnTo>
                    <a:pt x="4174240" y="0"/>
                  </a:lnTo>
                  <a:lnTo>
                    <a:pt x="4174240" y="1028733"/>
                  </a:lnTo>
                  <a:lnTo>
                    <a:pt x="0" y="1028733"/>
                  </a:lnTo>
                  <a:lnTo>
                    <a:pt x="12152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 rot="10800000">
            <a:off x="13497560" y="-17749"/>
            <a:ext cx="4790440" cy="1275047"/>
          </a:xfrm>
          <a:custGeom>
            <a:avLst/>
            <a:gdLst/>
            <a:ahLst/>
            <a:cxnLst/>
            <a:rect l="l" t="t" r="r" b="b"/>
            <a:pathLst>
              <a:path w="3327400" h="1028700">
                <a:moveTo>
                  <a:pt x="2103685" y="1028700"/>
                </a:moveTo>
                <a:lnTo>
                  <a:pt x="0" y="1028700"/>
                </a:lnTo>
                <a:lnTo>
                  <a:pt x="0" y="0"/>
                </a:lnTo>
                <a:lnTo>
                  <a:pt x="3326952" y="0"/>
                </a:lnTo>
                <a:lnTo>
                  <a:pt x="2103685" y="1028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1F93BE2D-8F55-DE06-F961-1D76D275D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764" y="1647717"/>
            <a:ext cx="15773400" cy="769441"/>
          </a:xfrm>
        </p:spPr>
        <p:txBody>
          <a:bodyPr/>
          <a:lstStyle/>
          <a:p>
            <a:pPr algn="ctr"/>
            <a:r>
              <a:rPr lang="pt-BR" sz="5000" dirty="0">
                <a:solidFill>
                  <a:schemeClr val="bg1"/>
                </a:solidFill>
              </a:rPr>
              <a:t>QUAIS OS BENEFÍCIOS QUE O MEI TEM ACESSO ?</a:t>
            </a:r>
          </a:p>
        </p:txBody>
      </p:sp>
      <p:pic>
        <p:nvPicPr>
          <p:cNvPr id="15" name="object 4">
            <a:extLst>
              <a:ext uri="{FF2B5EF4-FFF2-40B4-BE49-F238E27FC236}">
                <a16:creationId xmlns:a16="http://schemas.microsoft.com/office/drawing/2014/main" id="{E90EC3C2-066D-1960-705E-2C18DBF0EF2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54972" y="-437540"/>
            <a:ext cx="2665656" cy="238064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54B08DE-B4C5-D94A-A6DE-BBD50738B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655473"/>
            <a:ext cx="14173200" cy="639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32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7841"/>
            <a:ext cx="18288000" cy="9194165"/>
          </a:xfrm>
          <a:custGeom>
            <a:avLst/>
            <a:gdLst/>
            <a:ahLst/>
            <a:cxnLst/>
            <a:rect l="l" t="t" r="r" b="b"/>
            <a:pathLst>
              <a:path w="18288000" h="9194165">
                <a:moveTo>
                  <a:pt x="0" y="9194127"/>
                </a:moveTo>
                <a:lnTo>
                  <a:pt x="18287998" y="9194127"/>
                </a:lnTo>
                <a:lnTo>
                  <a:pt x="18287998" y="0"/>
                </a:lnTo>
                <a:lnTo>
                  <a:pt x="0" y="0"/>
                </a:lnTo>
                <a:lnTo>
                  <a:pt x="0" y="9194127"/>
                </a:lnTo>
                <a:close/>
              </a:path>
            </a:pathLst>
          </a:custGeom>
          <a:solidFill>
            <a:srgbClr val="0941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537845"/>
          </a:xfrm>
          <a:custGeom>
            <a:avLst/>
            <a:gdLst/>
            <a:ahLst/>
            <a:cxnLst/>
            <a:rect l="l" t="t" r="r" b="b"/>
            <a:pathLst>
              <a:path w="18288000" h="537845">
                <a:moveTo>
                  <a:pt x="0" y="0"/>
                </a:moveTo>
                <a:lnTo>
                  <a:pt x="18288000" y="0"/>
                </a:lnTo>
                <a:lnTo>
                  <a:pt x="18288000" y="537841"/>
                </a:lnTo>
                <a:lnTo>
                  <a:pt x="0" y="537841"/>
                </a:lnTo>
                <a:lnTo>
                  <a:pt x="0" y="0"/>
                </a:lnTo>
                <a:close/>
              </a:path>
            </a:pathLst>
          </a:custGeom>
          <a:solidFill>
            <a:srgbClr val="B08F4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9265285"/>
            <a:ext cx="18288000" cy="1029335"/>
            <a:chOff x="0" y="9265285"/>
            <a:chExt cx="18288000" cy="1029335"/>
          </a:xfrm>
        </p:grpSpPr>
        <p:sp>
          <p:nvSpPr>
            <p:cNvPr id="5" name="object 5"/>
            <p:cNvSpPr/>
            <p:nvPr/>
          </p:nvSpPr>
          <p:spPr>
            <a:xfrm>
              <a:off x="0" y="9731969"/>
              <a:ext cx="18288000" cy="555625"/>
            </a:xfrm>
            <a:custGeom>
              <a:avLst/>
              <a:gdLst/>
              <a:ahLst/>
              <a:cxnLst/>
              <a:rect l="l" t="t" r="r" b="b"/>
              <a:pathLst>
                <a:path w="18288000" h="555625">
                  <a:moveTo>
                    <a:pt x="18287999" y="555030"/>
                  </a:moveTo>
                  <a:lnTo>
                    <a:pt x="0" y="555030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555030"/>
                  </a:lnTo>
                  <a:close/>
                </a:path>
              </a:pathLst>
            </a:custGeom>
            <a:solidFill>
              <a:srgbClr val="B08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 rot="10800000">
              <a:off x="0" y="9265285"/>
              <a:ext cx="4174490" cy="1029335"/>
            </a:xfrm>
            <a:custGeom>
              <a:avLst/>
              <a:gdLst/>
              <a:ahLst/>
              <a:cxnLst/>
              <a:rect l="l" t="t" r="r" b="b"/>
              <a:pathLst>
                <a:path w="4174490" h="1029334">
                  <a:moveTo>
                    <a:pt x="1215256" y="0"/>
                  </a:moveTo>
                  <a:lnTo>
                    <a:pt x="4174240" y="0"/>
                  </a:lnTo>
                  <a:lnTo>
                    <a:pt x="4174240" y="1028733"/>
                  </a:lnTo>
                  <a:lnTo>
                    <a:pt x="0" y="1028733"/>
                  </a:lnTo>
                  <a:lnTo>
                    <a:pt x="12152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 rot="10800000">
            <a:off x="13497560" y="-17749"/>
            <a:ext cx="4790440" cy="1275047"/>
          </a:xfrm>
          <a:custGeom>
            <a:avLst/>
            <a:gdLst/>
            <a:ahLst/>
            <a:cxnLst/>
            <a:rect l="l" t="t" r="r" b="b"/>
            <a:pathLst>
              <a:path w="3327400" h="1028700">
                <a:moveTo>
                  <a:pt x="2103685" y="1028700"/>
                </a:moveTo>
                <a:lnTo>
                  <a:pt x="0" y="1028700"/>
                </a:lnTo>
                <a:lnTo>
                  <a:pt x="0" y="0"/>
                </a:lnTo>
                <a:lnTo>
                  <a:pt x="3326952" y="0"/>
                </a:lnTo>
                <a:lnTo>
                  <a:pt x="2103685" y="1028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1F93BE2D-8F55-DE06-F961-1D76D275D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878033"/>
            <a:ext cx="15773400" cy="1600438"/>
          </a:xfrm>
        </p:spPr>
        <p:txBody>
          <a:bodyPr/>
          <a:lstStyle/>
          <a:p>
            <a:pPr algn="ctr"/>
            <a:r>
              <a:rPr lang="pt-BR" sz="5400" b="1" u="sng" spc="-10" dirty="0">
                <a:solidFill>
                  <a:schemeClr val="bg1"/>
                </a:solidFill>
                <a:cs typeface="Calibri"/>
              </a:rPr>
              <a:t>COMO EMITIR A DAS (CONTRIBUIÇÃO MENSAL)</a:t>
            </a:r>
            <a:br>
              <a:rPr lang="pt-BR" sz="3600" spc="-10" dirty="0">
                <a:cs typeface="Calibri"/>
              </a:rPr>
            </a:br>
            <a:endParaRPr lang="pt-BR" sz="5000" dirty="0">
              <a:solidFill>
                <a:schemeClr val="bg1"/>
              </a:solidFill>
            </a:endParaRPr>
          </a:p>
        </p:txBody>
      </p:sp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4BF8D5B9-DE2A-52BA-A30A-08BC12054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3031272"/>
            <a:ext cx="15773400" cy="553998"/>
          </a:xfrm>
        </p:spPr>
        <p:txBody>
          <a:bodyPr/>
          <a:lstStyle/>
          <a:p>
            <a:pPr algn="ctr"/>
            <a:r>
              <a:rPr lang="pt-BR" sz="1800" spc="-10" dirty="0">
                <a:solidFill>
                  <a:schemeClr val="bg1"/>
                </a:solidFill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https://www8.receita.fazenda.gov.br/SimplesNacional/Aplicacoes/ATSPO/pgmei.app/Identificacao</a:t>
            </a:r>
            <a:endParaRPr lang="pt-BR" sz="1800" spc="-10" dirty="0">
              <a:solidFill>
                <a:schemeClr val="bg1"/>
              </a:solidFill>
              <a:cs typeface="Calibri"/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5" name="object 4">
            <a:extLst>
              <a:ext uri="{FF2B5EF4-FFF2-40B4-BE49-F238E27FC236}">
                <a16:creationId xmlns:a16="http://schemas.microsoft.com/office/drawing/2014/main" id="{E90EC3C2-066D-1960-705E-2C18DBF0EF2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354972" y="-437540"/>
            <a:ext cx="2665656" cy="238064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257C99B-93AA-3E0B-8E15-78F9BC2D7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981" y="3752716"/>
            <a:ext cx="10166037" cy="499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5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7841"/>
            <a:ext cx="18288000" cy="9194165"/>
          </a:xfrm>
          <a:custGeom>
            <a:avLst/>
            <a:gdLst/>
            <a:ahLst/>
            <a:cxnLst/>
            <a:rect l="l" t="t" r="r" b="b"/>
            <a:pathLst>
              <a:path w="18288000" h="9194165">
                <a:moveTo>
                  <a:pt x="0" y="9194127"/>
                </a:moveTo>
                <a:lnTo>
                  <a:pt x="18287998" y="9194127"/>
                </a:lnTo>
                <a:lnTo>
                  <a:pt x="18287998" y="0"/>
                </a:lnTo>
                <a:lnTo>
                  <a:pt x="0" y="0"/>
                </a:lnTo>
                <a:lnTo>
                  <a:pt x="0" y="9194127"/>
                </a:lnTo>
                <a:close/>
              </a:path>
            </a:pathLst>
          </a:custGeom>
          <a:solidFill>
            <a:srgbClr val="0941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537845"/>
          </a:xfrm>
          <a:custGeom>
            <a:avLst/>
            <a:gdLst/>
            <a:ahLst/>
            <a:cxnLst/>
            <a:rect l="l" t="t" r="r" b="b"/>
            <a:pathLst>
              <a:path w="18288000" h="537845">
                <a:moveTo>
                  <a:pt x="0" y="0"/>
                </a:moveTo>
                <a:lnTo>
                  <a:pt x="18288000" y="0"/>
                </a:lnTo>
                <a:lnTo>
                  <a:pt x="18288000" y="537841"/>
                </a:lnTo>
                <a:lnTo>
                  <a:pt x="0" y="537841"/>
                </a:lnTo>
                <a:lnTo>
                  <a:pt x="0" y="0"/>
                </a:lnTo>
                <a:close/>
              </a:path>
            </a:pathLst>
          </a:custGeom>
          <a:solidFill>
            <a:srgbClr val="B08F4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9265285"/>
            <a:ext cx="18288000" cy="1029335"/>
            <a:chOff x="0" y="9265285"/>
            <a:chExt cx="18288000" cy="1029335"/>
          </a:xfrm>
        </p:grpSpPr>
        <p:sp>
          <p:nvSpPr>
            <p:cNvPr id="5" name="object 5"/>
            <p:cNvSpPr/>
            <p:nvPr/>
          </p:nvSpPr>
          <p:spPr>
            <a:xfrm>
              <a:off x="0" y="9731969"/>
              <a:ext cx="18288000" cy="555625"/>
            </a:xfrm>
            <a:custGeom>
              <a:avLst/>
              <a:gdLst/>
              <a:ahLst/>
              <a:cxnLst/>
              <a:rect l="l" t="t" r="r" b="b"/>
              <a:pathLst>
                <a:path w="18288000" h="555625">
                  <a:moveTo>
                    <a:pt x="18287999" y="555030"/>
                  </a:moveTo>
                  <a:lnTo>
                    <a:pt x="0" y="555030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555030"/>
                  </a:lnTo>
                  <a:close/>
                </a:path>
              </a:pathLst>
            </a:custGeom>
            <a:solidFill>
              <a:srgbClr val="B08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 rot="10800000">
              <a:off x="0" y="9265285"/>
              <a:ext cx="4174490" cy="1029335"/>
            </a:xfrm>
            <a:custGeom>
              <a:avLst/>
              <a:gdLst/>
              <a:ahLst/>
              <a:cxnLst/>
              <a:rect l="l" t="t" r="r" b="b"/>
              <a:pathLst>
                <a:path w="4174490" h="1029334">
                  <a:moveTo>
                    <a:pt x="1215256" y="0"/>
                  </a:moveTo>
                  <a:lnTo>
                    <a:pt x="4174240" y="0"/>
                  </a:lnTo>
                  <a:lnTo>
                    <a:pt x="4174240" y="1028733"/>
                  </a:lnTo>
                  <a:lnTo>
                    <a:pt x="0" y="1028733"/>
                  </a:lnTo>
                  <a:lnTo>
                    <a:pt x="12152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 rot="10800000">
            <a:off x="13497560" y="-17749"/>
            <a:ext cx="4790440" cy="1275047"/>
          </a:xfrm>
          <a:custGeom>
            <a:avLst/>
            <a:gdLst/>
            <a:ahLst/>
            <a:cxnLst/>
            <a:rect l="l" t="t" r="r" b="b"/>
            <a:pathLst>
              <a:path w="3327400" h="1028700">
                <a:moveTo>
                  <a:pt x="2103685" y="1028700"/>
                </a:moveTo>
                <a:lnTo>
                  <a:pt x="0" y="1028700"/>
                </a:lnTo>
                <a:lnTo>
                  <a:pt x="0" y="0"/>
                </a:lnTo>
                <a:lnTo>
                  <a:pt x="3326952" y="0"/>
                </a:lnTo>
                <a:lnTo>
                  <a:pt x="2103685" y="1028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5" name="object 4">
            <a:extLst>
              <a:ext uri="{FF2B5EF4-FFF2-40B4-BE49-F238E27FC236}">
                <a16:creationId xmlns:a16="http://schemas.microsoft.com/office/drawing/2014/main" id="{E90EC3C2-066D-1960-705E-2C18DBF0EF2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54972" y="-437540"/>
            <a:ext cx="2665656" cy="238064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6C26F42-F9DD-0B34-5758-F0A893EF5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450" y="1652942"/>
            <a:ext cx="14242164" cy="7359573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266DBBEC-E767-15D0-D51A-1DFC72ABAE53}"/>
              </a:ext>
            </a:extLst>
          </p:cNvPr>
          <p:cNvSpPr/>
          <p:nvPr/>
        </p:nvSpPr>
        <p:spPr>
          <a:xfrm>
            <a:off x="2286000" y="4533900"/>
            <a:ext cx="1447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D391EA9-E6CE-EDA9-C2E0-28058B4B3927}"/>
              </a:ext>
            </a:extLst>
          </p:cNvPr>
          <p:cNvSpPr/>
          <p:nvPr/>
        </p:nvSpPr>
        <p:spPr>
          <a:xfrm>
            <a:off x="4267200" y="4533900"/>
            <a:ext cx="3124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892528F1-934A-6D42-120D-EC34DFFD32E0}"/>
              </a:ext>
            </a:extLst>
          </p:cNvPr>
          <p:cNvSpPr/>
          <p:nvPr/>
        </p:nvSpPr>
        <p:spPr>
          <a:xfrm>
            <a:off x="12954000" y="3543300"/>
            <a:ext cx="838200" cy="2209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3119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9819" y="537804"/>
            <a:ext cx="18288000" cy="9194165"/>
          </a:xfrm>
          <a:custGeom>
            <a:avLst/>
            <a:gdLst/>
            <a:ahLst/>
            <a:cxnLst/>
            <a:rect l="l" t="t" r="r" b="b"/>
            <a:pathLst>
              <a:path w="18288000" h="9194165">
                <a:moveTo>
                  <a:pt x="0" y="9194127"/>
                </a:moveTo>
                <a:lnTo>
                  <a:pt x="18287998" y="9194127"/>
                </a:lnTo>
                <a:lnTo>
                  <a:pt x="18287998" y="0"/>
                </a:lnTo>
                <a:lnTo>
                  <a:pt x="0" y="0"/>
                </a:lnTo>
                <a:lnTo>
                  <a:pt x="0" y="9194127"/>
                </a:lnTo>
                <a:close/>
              </a:path>
            </a:pathLst>
          </a:custGeom>
          <a:solidFill>
            <a:srgbClr val="0941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537845"/>
          </a:xfrm>
          <a:custGeom>
            <a:avLst/>
            <a:gdLst/>
            <a:ahLst/>
            <a:cxnLst/>
            <a:rect l="l" t="t" r="r" b="b"/>
            <a:pathLst>
              <a:path w="18288000" h="537845">
                <a:moveTo>
                  <a:pt x="0" y="0"/>
                </a:moveTo>
                <a:lnTo>
                  <a:pt x="18288000" y="0"/>
                </a:lnTo>
                <a:lnTo>
                  <a:pt x="18288000" y="537841"/>
                </a:lnTo>
                <a:lnTo>
                  <a:pt x="0" y="537841"/>
                </a:lnTo>
                <a:lnTo>
                  <a:pt x="0" y="0"/>
                </a:lnTo>
                <a:close/>
              </a:path>
            </a:pathLst>
          </a:custGeom>
          <a:solidFill>
            <a:srgbClr val="B08F4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9265285"/>
            <a:ext cx="18288000" cy="1029335"/>
            <a:chOff x="0" y="9265285"/>
            <a:chExt cx="18288000" cy="1029335"/>
          </a:xfrm>
        </p:grpSpPr>
        <p:sp>
          <p:nvSpPr>
            <p:cNvPr id="5" name="object 5"/>
            <p:cNvSpPr/>
            <p:nvPr/>
          </p:nvSpPr>
          <p:spPr>
            <a:xfrm>
              <a:off x="0" y="9731969"/>
              <a:ext cx="18288000" cy="555625"/>
            </a:xfrm>
            <a:custGeom>
              <a:avLst/>
              <a:gdLst/>
              <a:ahLst/>
              <a:cxnLst/>
              <a:rect l="l" t="t" r="r" b="b"/>
              <a:pathLst>
                <a:path w="18288000" h="555625">
                  <a:moveTo>
                    <a:pt x="18287999" y="555030"/>
                  </a:moveTo>
                  <a:lnTo>
                    <a:pt x="0" y="555030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555030"/>
                  </a:lnTo>
                  <a:close/>
                </a:path>
              </a:pathLst>
            </a:custGeom>
            <a:solidFill>
              <a:srgbClr val="B08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 rot="10800000">
              <a:off x="0" y="9265285"/>
              <a:ext cx="4174490" cy="1029335"/>
            </a:xfrm>
            <a:custGeom>
              <a:avLst/>
              <a:gdLst/>
              <a:ahLst/>
              <a:cxnLst/>
              <a:rect l="l" t="t" r="r" b="b"/>
              <a:pathLst>
                <a:path w="4174490" h="1029334">
                  <a:moveTo>
                    <a:pt x="1215256" y="0"/>
                  </a:moveTo>
                  <a:lnTo>
                    <a:pt x="4174240" y="0"/>
                  </a:lnTo>
                  <a:lnTo>
                    <a:pt x="4174240" y="1028733"/>
                  </a:lnTo>
                  <a:lnTo>
                    <a:pt x="0" y="1028733"/>
                  </a:lnTo>
                  <a:lnTo>
                    <a:pt x="12152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 rot="10800000">
            <a:off x="13497560" y="-17749"/>
            <a:ext cx="4790440" cy="1275047"/>
          </a:xfrm>
          <a:custGeom>
            <a:avLst/>
            <a:gdLst/>
            <a:ahLst/>
            <a:cxnLst/>
            <a:rect l="l" t="t" r="r" b="b"/>
            <a:pathLst>
              <a:path w="3327400" h="1028700">
                <a:moveTo>
                  <a:pt x="2103685" y="1028700"/>
                </a:moveTo>
                <a:lnTo>
                  <a:pt x="0" y="1028700"/>
                </a:lnTo>
                <a:lnTo>
                  <a:pt x="0" y="0"/>
                </a:lnTo>
                <a:lnTo>
                  <a:pt x="3326952" y="0"/>
                </a:lnTo>
                <a:lnTo>
                  <a:pt x="2103685" y="1028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5" name="object 4">
            <a:extLst>
              <a:ext uri="{FF2B5EF4-FFF2-40B4-BE49-F238E27FC236}">
                <a16:creationId xmlns:a16="http://schemas.microsoft.com/office/drawing/2014/main" id="{E90EC3C2-066D-1960-705E-2C18DBF0EF2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54972" y="-437540"/>
            <a:ext cx="2665656" cy="2380640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A7CBABFC-E196-FFD2-8575-1A6CCB992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7236" y="969801"/>
            <a:ext cx="5981700" cy="769937"/>
          </a:xfrm>
        </p:spPr>
        <p:txBody>
          <a:bodyPr>
            <a:noAutofit/>
          </a:bodyPr>
          <a:lstStyle/>
          <a:p>
            <a:r>
              <a:rPr lang="pt-BR" sz="5000" b="1" dirty="0">
                <a:solidFill>
                  <a:schemeClr val="bg1"/>
                </a:solidFill>
                <a:latin typeface="+mn-lt"/>
              </a:rPr>
              <a:t>Seja Bem Vindo (a)</a:t>
            </a: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C592AE72-7FC3-E9D4-FBD5-1E9E228606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2857500"/>
            <a:ext cx="9372600" cy="4420441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000" spc="-5" dirty="0">
                <a:solidFill>
                  <a:schemeClr val="bg1"/>
                </a:solidFill>
                <a:latin typeface="Calibri"/>
                <a:cs typeface="Calibri"/>
              </a:rPr>
              <a:t>Empresário</a:t>
            </a:r>
            <a:r>
              <a:rPr sz="30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chemeClr val="bg1"/>
                </a:solidFill>
                <a:latin typeface="Calibri"/>
                <a:cs typeface="Calibri"/>
              </a:rPr>
              <a:t>Contábil</a:t>
            </a:r>
            <a:r>
              <a:rPr sz="30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30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chemeClr val="bg1"/>
                </a:solidFill>
                <a:latin typeface="Calibri"/>
                <a:cs typeface="Calibri"/>
              </a:rPr>
              <a:t>Gestor</a:t>
            </a:r>
            <a:r>
              <a:rPr sz="30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sz="30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chemeClr val="bg1"/>
                </a:solidFill>
                <a:latin typeface="Calibri"/>
                <a:cs typeface="Calibri"/>
              </a:rPr>
              <a:t>DP </a:t>
            </a:r>
            <a:r>
              <a:rPr lang="pt-BR" sz="3000" spc="-5" dirty="0">
                <a:solidFill>
                  <a:schemeClr val="bg1"/>
                </a:solidFill>
                <a:latin typeface="Calibri"/>
                <a:cs typeface="Calibri"/>
              </a:rPr>
              <a:t>desde 2010</a:t>
            </a:r>
            <a:r>
              <a:rPr sz="3000" dirty="0">
                <a:solidFill>
                  <a:schemeClr val="bg1"/>
                </a:solidFill>
                <a:latin typeface="Calibri"/>
                <a:cs typeface="Calibri"/>
              </a:rPr>
              <a:t>;</a:t>
            </a:r>
          </a:p>
          <a:p>
            <a:pPr marL="356870" indent="-34480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000" spc="-10" dirty="0">
                <a:solidFill>
                  <a:schemeClr val="bg1"/>
                </a:solidFill>
                <a:latin typeface="Calibri"/>
                <a:cs typeface="Calibri"/>
              </a:rPr>
              <a:t>Possuo </a:t>
            </a:r>
            <a:r>
              <a:rPr sz="3000" spc="-5" dirty="0">
                <a:solidFill>
                  <a:schemeClr val="bg1"/>
                </a:solidFill>
                <a:latin typeface="Calibri"/>
                <a:cs typeface="Calibri"/>
              </a:rPr>
              <a:t>MBA</a:t>
            </a:r>
            <a:r>
              <a:rPr sz="30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chemeClr val="bg1"/>
                </a:solidFill>
                <a:latin typeface="Calibri"/>
                <a:cs typeface="Calibri"/>
              </a:rPr>
              <a:t>em </a:t>
            </a:r>
            <a:r>
              <a:rPr sz="3000" spc="-5" dirty="0">
                <a:solidFill>
                  <a:schemeClr val="bg1"/>
                </a:solidFill>
                <a:latin typeface="Calibri"/>
                <a:cs typeface="Calibri"/>
              </a:rPr>
              <a:t>Docência</a:t>
            </a:r>
            <a:r>
              <a:rPr sz="3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chemeClr val="bg1"/>
                </a:solidFill>
                <a:latin typeface="Calibri"/>
                <a:cs typeface="Calibri"/>
              </a:rPr>
              <a:t>do</a:t>
            </a:r>
            <a:r>
              <a:rPr sz="3000" spc="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chemeClr val="bg1"/>
                </a:solidFill>
                <a:latin typeface="Calibri"/>
                <a:cs typeface="Calibri"/>
              </a:rPr>
              <a:t>Ensino </a:t>
            </a:r>
            <a:r>
              <a:rPr sz="3000" dirty="0">
                <a:solidFill>
                  <a:schemeClr val="bg1"/>
                </a:solidFill>
                <a:latin typeface="Calibri"/>
                <a:cs typeface="Calibri"/>
              </a:rPr>
              <a:t>Superior;</a:t>
            </a:r>
          </a:p>
          <a:p>
            <a:pPr marL="356870" indent="-34480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000" spc="-10" dirty="0">
                <a:solidFill>
                  <a:schemeClr val="bg1"/>
                </a:solidFill>
                <a:latin typeface="Calibri"/>
                <a:cs typeface="Calibri"/>
              </a:rPr>
              <a:t>Possuo</a:t>
            </a:r>
            <a:r>
              <a:rPr sz="3000" spc="-5" dirty="0">
                <a:solidFill>
                  <a:schemeClr val="bg1"/>
                </a:solidFill>
                <a:latin typeface="Calibri"/>
                <a:cs typeface="Calibri"/>
              </a:rPr>
              <a:t> MBA</a:t>
            </a:r>
            <a:r>
              <a:rPr sz="30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chemeClr val="bg1"/>
                </a:solidFill>
                <a:latin typeface="Calibri"/>
                <a:cs typeface="Calibri"/>
              </a:rPr>
              <a:t>em</a:t>
            </a:r>
            <a:r>
              <a:rPr sz="30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chemeClr val="bg1"/>
                </a:solidFill>
                <a:latin typeface="Calibri"/>
                <a:cs typeface="Calibri"/>
              </a:rPr>
              <a:t>Contabilidade</a:t>
            </a:r>
            <a:r>
              <a:rPr sz="30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chemeClr val="bg1"/>
                </a:solidFill>
                <a:latin typeface="Calibri"/>
                <a:cs typeface="Calibri"/>
              </a:rPr>
              <a:t>Tributária;</a:t>
            </a:r>
            <a:endParaRPr sz="3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000" spc="-20" dirty="0">
                <a:solidFill>
                  <a:schemeClr val="bg1"/>
                </a:solidFill>
                <a:latin typeface="Calibri"/>
                <a:cs typeface="Calibri"/>
              </a:rPr>
              <a:t>Atuo</a:t>
            </a:r>
            <a:r>
              <a:rPr sz="3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chemeClr val="bg1"/>
                </a:solidFill>
                <a:latin typeface="Calibri"/>
                <a:cs typeface="Calibri"/>
              </a:rPr>
              <a:t>como</a:t>
            </a:r>
            <a:r>
              <a:rPr sz="3000" spc="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chemeClr val="bg1"/>
                </a:solidFill>
                <a:latin typeface="Calibri"/>
                <a:cs typeface="Calibri"/>
              </a:rPr>
              <a:t>Professor</a:t>
            </a:r>
            <a:r>
              <a:rPr sz="3000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chemeClr val="bg1"/>
                </a:solidFill>
                <a:latin typeface="Calibri"/>
                <a:cs typeface="Calibri"/>
              </a:rPr>
              <a:t>Universitário;</a:t>
            </a:r>
            <a:endParaRPr sz="3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000" spc="-20" dirty="0">
                <a:solidFill>
                  <a:schemeClr val="bg1"/>
                </a:solidFill>
                <a:latin typeface="Calibri"/>
                <a:cs typeface="Calibri"/>
              </a:rPr>
              <a:t>Atuo</a:t>
            </a:r>
            <a:r>
              <a:rPr sz="3000" spc="-10" dirty="0">
                <a:solidFill>
                  <a:schemeClr val="bg1"/>
                </a:solidFill>
                <a:latin typeface="Calibri"/>
                <a:cs typeface="Calibri"/>
              </a:rPr>
              <a:t> como</a:t>
            </a:r>
            <a:r>
              <a:rPr sz="3000" spc="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000" spc="-25" dirty="0">
                <a:solidFill>
                  <a:schemeClr val="bg1"/>
                </a:solidFill>
                <a:latin typeface="Calibri"/>
                <a:cs typeface="Calibri"/>
              </a:rPr>
              <a:t>Treinador</a:t>
            </a:r>
            <a:r>
              <a:rPr sz="30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sz="30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chemeClr val="bg1"/>
                </a:solidFill>
                <a:latin typeface="Calibri"/>
                <a:cs typeface="Calibri"/>
              </a:rPr>
              <a:t>Cursos</a:t>
            </a:r>
            <a:r>
              <a:rPr sz="30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chemeClr val="bg1"/>
                </a:solidFill>
                <a:latin typeface="Calibri"/>
                <a:cs typeface="Calibri"/>
              </a:rPr>
              <a:t>Preparatórios</a:t>
            </a:r>
            <a:r>
              <a:rPr sz="30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chemeClr val="bg1"/>
                </a:solidFill>
                <a:latin typeface="Calibri"/>
                <a:cs typeface="Calibri"/>
              </a:rPr>
              <a:t>CFC/CRC</a:t>
            </a:r>
            <a:endParaRPr sz="3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000" spc="-20" dirty="0">
                <a:solidFill>
                  <a:schemeClr val="bg1"/>
                </a:solidFill>
                <a:latin typeface="Calibri"/>
                <a:cs typeface="Calibri"/>
              </a:rPr>
              <a:t>Atuo</a:t>
            </a:r>
            <a:r>
              <a:rPr sz="3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chemeClr val="bg1"/>
                </a:solidFill>
                <a:latin typeface="Calibri"/>
                <a:cs typeface="Calibri"/>
              </a:rPr>
              <a:t>como</a:t>
            </a:r>
            <a:r>
              <a:rPr sz="3000" spc="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chemeClr val="bg1"/>
                </a:solidFill>
                <a:latin typeface="Calibri"/>
                <a:cs typeface="Calibri"/>
              </a:rPr>
              <a:t>Empreendedor</a:t>
            </a:r>
            <a:r>
              <a:rPr sz="30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chemeClr val="bg1"/>
                </a:solidFill>
                <a:latin typeface="Calibri"/>
                <a:cs typeface="Calibri"/>
              </a:rPr>
              <a:t>Digital;</a:t>
            </a:r>
            <a:endParaRPr sz="3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3000" spc="-20" dirty="0">
                <a:solidFill>
                  <a:schemeClr val="bg1"/>
                </a:solidFill>
                <a:latin typeface="Calibri"/>
                <a:cs typeface="Calibri"/>
              </a:rPr>
              <a:t>Palestrante</a:t>
            </a:r>
            <a:r>
              <a:rPr sz="30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chemeClr val="bg1"/>
                </a:solidFill>
                <a:latin typeface="Calibri"/>
                <a:cs typeface="Calibri"/>
              </a:rPr>
              <a:t>parceiro</a:t>
            </a:r>
            <a:r>
              <a:rPr sz="3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chemeClr val="bg1"/>
                </a:solidFill>
                <a:latin typeface="Calibri"/>
                <a:cs typeface="Calibri"/>
              </a:rPr>
              <a:t>Sistema</a:t>
            </a:r>
            <a:r>
              <a:rPr sz="30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chemeClr val="bg1"/>
                </a:solidFill>
                <a:latin typeface="Calibri"/>
                <a:cs typeface="Calibri"/>
              </a:rPr>
              <a:t>CFC/CRC</a:t>
            </a:r>
            <a:r>
              <a:rPr lang="pt-BR" sz="3000" spc="-10" dirty="0">
                <a:solidFill>
                  <a:schemeClr val="bg1"/>
                </a:solidFill>
                <a:latin typeface="Calibri"/>
                <a:cs typeface="Calibri"/>
              </a:rPr>
              <a:t>/Sebrae</a:t>
            </a:r>
          </a:p>
          <a:p>
            <a:pPr marL="356870" indent="-34480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lang="pt-BR" sz="3000" spc="-10" dirty="0">
                <a:solidFill>
                  <a:schemeClr val="bg1"/>
                </a:solidFill>
                <a:latin typeface="Calibri"/>
                <a:cs typeface="Calibri"/>
              </a:rPr>
              <a:t>Consultor Sebrae </a:t>
            </a:r>
            <a:endParaRPr sz="3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C82C39F9-9373-BECD-C1BD-A54505D1EF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2455774"/>
            <a:ext cx="8096243" cy="647699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7841"/>
            <a:ext cx="18288000" cy="9194165"/>
          </a:xfrm>
          <a:custGeom>
            <a:avLst/>
            <a:gdLst/>
            <a:ahLst/>
            <a:cxnLst/>
            <a:rect l="l" t="t" r="r" b="b"/>
            <a:pathLst>
              <a:path w="18288000" h="9194165">
                <a:moveTo>
                  <a:pt x="0" y="9194127"/>
                </a:moveTo>
                <a:lnTo>
                  <a:pt x="18287998" y="9194127"/>
                </a:lnTo>
                <a:lnTo>
                  <a:pt x="18287998" y="0"/>
                </a:lnTo>
                <a:lnTo>
                  <a:pt x="0" y="0"/>
                </a:lnTo>
                <a:lnTo>
                  <a:pt x="0" y="9194127"/>
                </a:lnTo>
                <a:close/>
              </a:path>
            </a:pathLst>
          </a:custGeom>
          <a:solidFill>
            <a:srgbClr val="0941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537845"/>
          </a:xfrm>
          <a:custGeom>
            <a:avLst/>
            <a:gdLst/>
            <a:ahLst/>
            <a:cxnLst/>
            <a:rect l="l" t="t" r="r" b="b"/>
            <a:pathLst>
              <a:path w="18288000" h="537845">
                <a:moveTo>
                  <a:pt x="0" y="0"/>
                </a:moveTo>
                <a:lnTo>
                  <a:pt x="18288000" y="0"/>
                </a:lnTo>
                <a:lnTo>
                  <a:pt x="18288000" y="537841"/>
                </a:lnTo>
                <a:lnTo>
                  <a:pt x="0" y="537841"/>
                </a:lnTo>
                <a:lnTo>
                  <a:pt x="0" y="0"/>
                </a:lnTo>
                <a:close/>
              </a:path>
            </a:pathLst>
          </a:custGeom>
          <a:solidFill>
            <a:srgbClr val="B08F4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9265285"/>
            <a:ext cx="18288000" cy="1029335"/>
            <a:chOff x="0" y="9265285"/>
            <a:chExt cx="18288000" cy="1029335"/>
          </a:xfrm>
        </p:grpSpPr>
        <p:sp>
          <p:nvSpPr>
            <p:cNvPr id="5" name="object 5"/>
            <p:cNvSpPr/>
            <p:nvPr/>
          </p:nvSpPr>
          <p:spPr>
            <a:xfrm>
              <a:off x="0" y="9731969"/>
              <a:ext cx="18288000" cy="555625"/>
            </a:xfrm>
            <a:custGeom>
              <a:avLst/>
              <a:gdLst/>
              <a:ahLst/>
              <a:cxnLst/>
              <a:rect l="l" t="t" r="r" b="b"/>
              <a:pathLst>
                <a:path w="18288000" h="555625">
                  <a:moveTo>
                    <a:pt x="18287999" y="555030"/>
                  </a:moveTo>
                  <a:lnTo>
                    <a:pt x="0" y="555030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555030"/>
                  </a:lnTo>
                  <a:close/>
                </a:path>
              </a:pathLst>
            </a:custGeom>
            <a:solidFill>
              <a:srgbClr val="B08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 rot="10800000">
              <a:off x="0" y="9265285"/>
              <a:ext cx="4174490" cy="1029335"/>
            </a:xfrm>
            <a:custGeom>
              <a:avLst/>
              <a:gdLst/>
              <a:ahLst/>
              <a:cxnLst/>
              <a:rect l="l" t="t" r="r" b="b"/>
              <a:pathLst>
                <a:path w="4174490" h="1029334">
                  <a:moveTo>
                    <a:pt x="1215256" y="0"/>
                  </a:moveTo>
                  <a:lnTo>
                    <a:pt x="4174240" y="0"/>
                  </a:lnTo>
                  <a:lnTo>
                    <a:pt x="4174240" y="1028733"/>
                  </a:lnTo>
                  <a:lnTo>
                    <a:pt x="0" y="1028733"/>
                  </a:lnTo>
                  <a:lnTo>
                    <a:pt x="12152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 rot="10800000">
            <a:off x="13497560" y="-17749"/>
            <a:ext cx="4790440" cy="1275047"/>
          </a:xfrm>
          <a:custGeom>
            <a:avLst/>
            <a:gdLst/>
            <a:ahLst/>
            <a:cxnLst/>
            <a:rect l="l" t="t" r="r" b="b"/>
            <a:pathLst>
              <a:path w="3327400" h="1028700">
                <a:moveTo>
                  <a:pt x="2103685" y="1028700"/>
                </a:moveTo>
                <a:lnTo>
                  <a:pt x="0" y="1028700"/>
                </a:lnTo>
                <a:lnTo>
                  <a:pt x="0" y="0"/>
                </a:lnTo>
                <a:lnTo>
                  <a:pt x="3326952" y="0"/>
                </a:lnTo>
                <a:lnTo>
                  <a:pt x="2103685" y="1028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5" name="object 4">
            <a:extLst>
              <a:ext uri="{FF2B5EF4-FFF2-40B4-BE49-F238E27FC236}">
                <a16:creationId xmlns:a16="http://schemas.microsoft.com/office/drawing/2014/main" id="{E90EC3C2-066D-1960-705E-2C18DBF0EF2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54972" y="-437540"/>
            <a:ext cx="2665656" cy="238064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5921B73-C402-8CD2-0316-10FF68720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977" y="1471553"/>
            <a:ext cx="15087600" cy="757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21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7841"/>
            <a:ext cx="18288000" cy="9194165"/>
          </a:xfrm>
          <a:custGeom>
            <a:avLst/>
            <a:gdLst/>
            <a:ahLst/>
            <a:cxnLst/>
            <a:rect l="l" t="t" r="r" b="b"/>
            <a:pathLst>
              <a:path w="18288000" h="9194165">
                <a:moveTo>
                  <a:pt x="0" y="9194127"/>
                </a:moveTo>
                <a:lnTo>
                  <a:pt x="18287998" y="9194127"/>
                </a:lnTo>
                <a:lnTo>
                  <a:pt x="18287998" y="0"/>
                </a:lnTo>
                <a:lnTo>
                  <a:pt x="0" y="0"/>
                </a:lnTo>
                <a:lnTo>
                  <a:pt x="0" y="9194127"/>
                </a:lnTo>
                <a:close/>
              </a:path>
            </a:pathLst>
          </a:custGeom>
          <a:solidFill>
            <a:srgbClr val="0941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537845"/>
          </a:xfrm>
          <a:custGeom>
            <a:avLst/>
            <a:gdLst/>
            <a:ahLst/>
            <a:cxnLst/>
            <a:rect l="l" t="t" r="r" b="b"/>
            <a:pathLst>
              <a:path w="18288000" h="537845">
                <a:moveTo>
                  <a:pt x="0" y="0"/>
                </a:moveTo>
                <a:lnTo>
                  <a:pt x="18288000" y="0"/>
                </a:lnTo>
                <a:lnTo>
                  <a:pt x="18288000" y="537841"/>
                </a:lnTo>
                <a:lnTo>
                  <a:pt x="0" y="537841"/>
                </a:lnTo>
                <a:lnTo>
                  <a:pt x="0" y="0"/>
                </a:lnTo>
                <a:close/>
              </a:path>
            </a:pathLst>
          </a:custGeom>
          <a:solidFill>
            <a:srgbClr val="B08F4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9265285"/>
            <a:ext cx="18288000" cy="1029335"/>
            <a:chOff x="0" y="9265285"/>
            <a:chExt cx="18288000" cy="1029335"/>
          </a:xfrm>
        </p:grpSpPr>
        <p:sp>
          <p:nvSpPr>
            <p:cNvPr id="5" name="object 5"/>
            <p:cNvSpPr/>
            <p:nvPr/>
          </p:nvSpPr>
          <p:spPr>
            <a:xfrm>
              <a:off x="0" y="9731969"/>
              <a:ext cx="18288000" cy="555625"/>
            </a:xfrm>
            <a:custGeom>
              <a:avLst/>
              <a:gdLst/>
              <a:ahLst/>
              <a:cxnLst/>
              <a:rect l="l" t="t" r="r" b="b"/>
              <a:pathLst>
                <a:path w="18288000" h="555625">
                  <a:moveTo>
                    <a:pt x="18287999" y="555030"/>
                  </a:moveTo>
                  <a:lnTo>
                    <a:pt x="0" y="555030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555030"/>
                  </a:lnTo>
                  <a:close/>
                </a:path>
              </a:pathLst>
            </a:custGeom>
            <a:solidFill>
              <a:srgbClr val="B08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 rot="10800000">
              <a:off x="0" y="9265285"/>
              <a:ext cx="4174490" cy="1029335"/>
            </a:xfrm>
            <a:custGeom>
              <a:avLst/>
              <a:gdLst/>
              <a:ahLst/>
              <a:cxnLst/>
              <a:rect l="l" t="t" r="r" b="b"/>
              <a:pathLst>
                <a:path w="4174490" h="1029334">
                  <a:moveTo>
                    <a:pt x="1215256" y="0"/>
                  </a:moveTo>
                  <a:lnTo>
                    <a:pt x="4174240" y="0"/>
                  </a:lnTo>
                  <a:lnTo>
                    <a:pt x="4174240" y="1028733"/>
                  </a:lnTo>
                  <a:lnTo>
                    <a:pt x="0" y="1028733"/>
                  </a:lnTo>
                  <a:lnTo>
                    <a:pt x="12152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 rot="10800000">
            <a:off x="13497560" y="-17749"/>
            <a:ext cx="4790440" cy="1275047"/>
          </a:xfrm>
          <a:custGeom>
            <a:avLst/>
            <a:gdLst/>
            <a:ahLst/>
            <a:cxnLst/>
            <a:rect l="l" t="t" r="r" b="b"/>
            <a:pathLst>
              <a:path w="3327400" h="1028700">
                <a:moveTo>
                  <a:pt x="2103685" y="1028700"/>
                </a:moveTo>
                <a:lnTo>
                  <a:pt x="0" y="1028700"/>
                </a:lnTo>
                <a:lnTo>
                  <a:pt x="0" y="0"/>
                </a:lnTo>
                <a:lnTo>
                  <a:pt x="3326952" y="0"/>
                </a:lnTo>
                <a:lnTo>
                  <a:pt x="2103685" y="1028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5" name="object 4">
            <a:extLst>
              <a:ext uri="{FF2B5EF4-FFF2-40B4-BE49-F238E27FC236}">
                <a16:creationId xmlns:a16="http://schemas.microsoft.com/office/drawing/2014/main" id="{E90EC3C2-066D-1960-705E-2C18DBF0EF2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54972" y="-437540"/>
            <a:ext cx="2665656" cy="238064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7983231-348F-F228-B9ED-F8C4C69F3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536" y="1004529"/>
            <a:ext cx="6285813" cy="8596572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9E454D44-8F05-3909-6E97-5FAA51F9F331}"/>
              </a:ext>
            </a:extLst>
          </p:cNvPr>
          <p:cNvSpPr/>
          <p:nvPr/>
        </p:nvSpPr>
        <p:spPr>
          <a:xfrm>
            <a:off x="6172200" y="2324100"/>
            <a:ext cx="1066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E249385-5C3F-8A3D-EA78-6E7748F1359C}"/>
              </a:ext>
            </a:extLst>
          </p:cNvPr>
          <p:cNvSpPr/>
          <p:nvPr/>
        </p:nvSpPr>
        <p:spPr>
          <a:xfrm>
            <a:off x="7344610" y="2400300"/>
            <a:ext cx="2485189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8CAF2F3-85B1-AA29-9F05-9EAA74F6F4F2}"/>
              </a:ext>
            </a:extLst>
          </p:cNvPr>
          <p:cNvSpPr/>
          <p:nvPr/>
        </p:nvSpPr>
        <p:spPr>
          <a:xfrm>
            <a:off x="6373619" y="2938743"/>
            <a:ext cx="970991" cy="711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7706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7841"/>
            <a:ext cx="18288000" cy="9194165"/>
          </a:xfrm>
          <a:custGeom>
            <a:avLst/>
            <a:gdLst/>
            <a:ahLst/>
            <a:cxnLst/>
            <a:rect l="l" t="t" r="r" b="b"/>
            <a:pathLst>
              <a:path w="18288000" h="9194165">
                <a:moveTo>
                  <a:pt x="0" y="9194127"/>
                </a:moveTo>
                <a:lnTo>
                  <a:pt x="18287998" y="9194127"/>
                </a:lnTo>
                <a:lnTo>
                  <a:pt x="18287998" y="0"/>
                </a:lnTo>
                <a:lnTo>
                  <a:pt x="0" y="0"/>
                </a:lnTo>
                <a:lnTo>
                  <a:pt x="0" y="9194127"/>
                </a:lnTo>
                <a:close/>
              </a:path>
            </a:pathLst>
          </a:custGeom>
          <a:solidFill>
            <a:srgbClr val="09417D"/>
          </a:solidFill>
        </p:spPr>
        <p:txBody>
          <a:bodyPr wrap="square" lIns="0" tIns="0" rIns="0" bIns="0" rtlCol="0"/>
          <a:lstStyle/>
          <a:p>
            <a:endParaRPr lang="pt-BR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537845"/>
          </a:xfrm>
          <a:custGeom>
            <a:avLst/>
            <a:gdLst/>
            <a:ahLst/>
            <a:cxnLst/>
            <a:rect l="l" t="t" r="r" b="b"/>
            <a:pathLst>
              <a:path w="18288000" h="537845">
                <a:moveTo>
                  <a:pt x="0" y="0"/>
                </a:moveTo>
                <a:lnTo>
                  <a:pt x="18288000" y="0"/>
                </a:lnTo>
                <a:lnTo>
                  <a:pt x="18288000" y="537841"/>
                </a:lnTo>
                <a:lnTo>
                  <a:pt x="0" y="537841"/>
                </a:lnTo>
                <a:lnTo>
                  <a:pt x="0" y="0"/>
                </a:lnTo>
                <a:close/>
              </a:path>
            </a:pathLst>
          </a:custGeom>
          <a:solidFill>
            <a:srgbClr val="B08F4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9265285"/>
            <a:ext cx="18288000" cy="1029335"/>
            <a:chOff x="0" y="9265285"/>
            <a:chExt cx="18288000" cy="1029335"/>
          </a:xfrm>
        </p:grpSpPr>
        <p:sp>
          <p:nvSpPr>
            <p:cNvPr id="5" name="object 5"/>
            <p:cNvSpPr/>
            <p:nvPr/>
          </p:nvSpPr>
          <p:spPr>
            <a:xfrm>
              <a:off x="0" y="9731969"/>
              <a:ext cx="18288000" cy="555625"/>
            </a:xfrm>
            <a:custGeom>
              <a:avLst/>
              <a:gdLst/>
              <a:ahLst/>
              <a:cxnLst/>
              <a:rect l="l" t="t" r="r" b="b"/>
              <a:pathLst>
                <a:path w="18288000" h="555625">
                  <a:moveTo>
                    <a:pt x="18287999" y="555030"/>
                  </a:moveTo>
                  <a:lnTo>
                    <a:pt x="0" y="555030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555030"/>
                  </a:lnTo>
                  <a:close/>
                </a:path>
              </a:pathLst>
            </a:custGeom>
            <a:solidFill>
              <a:srgbClr val="B08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 rot="10800000">
              <a:off x="0" y="9265285"/>
              <a:ext cx="4174490" cy="1029335"/>
            </a:xfrm>
            <a:custGeom>
              <a:avLst/>
              <a:gdLst/>
              <a:ahLst/>
              <a:cxnLst/>
              <a:rect l="l" t="t" r="r" b="b"/>
              <a:pathLst>
                <a:path w="4174490" h="1029334">
                  <a:moveTo>
                    <a:pt x="1215256" y="0"/>
                  </a:moveTo>
                  <a:lnTo>
                    <a:pt x="4174240" y="0"/>
                  </a:lnTo>
                  <a:lnTo>
                    <a:pt x="4174240" y="1028733"/>
                  </a:lnTo>
                  <a:lnTo>
                    <a:pt x="0" y="1028733"/>
                  </a:lnTo>
                  <a:lnTo>
                    <a:pt x="12152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 rot="10800000">
            <a:off x="13497560" y="-17749"/>
            <a:ext cx="4790440" cy="1275047"/>
          </a:xfrm>
          <a:custGeom>
            <a:avLst/>
            <a:gdLst/>
            <a:ahLst/>
            <a:cxnLst/>
            <a:rect l="l" t="t" r="r" b="b"/>
            <a:pathLst>
              <a:path w="3327400" h="1028700">
                <a:moveTo>
                  <a:pt x="2103685" y="1028700"/>
                </a:moveTo>
                <a:lnTo>
                  <a:pt x="0" y="1028700"/>
                </a:lnTo>
                <a:lnTo>
                  <a:pt x="0" y="0"/>
                </a:lnTo>
                <a:lnTo>
                  <a:pt x="3326952" y="0"/>
                </a:lnTo>
                <a:lnTo>
                  <a:pt x="2103685" y="1028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1F93BE2D-8F55-DE06-F961-1D76D275D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142881"/>
            <a:ext cx="15773400" cy="1600438"/>
          </a:xfrm>
        </p:spPr>
        <p:txBody>
          <a:bodyPr/>
          <a:lstStyle/>
          <a:p>
            <a:pPr algn="ctr"/>
            <a:r>
              <a:rPr lang="pt-BR" sz="5400" b="1" u="sng" spc="-10" dirty="0">
                <a:solidFill>
                  <a:schemeClr val="bg1"/>
                </a:solidFill>
                <a:cs typeface="Calibri"/>
              </a:rPr>
              <a:t>VENCIMENTO DO DAS </a:t>
            </a:r>
            <a:br>
              <a:rPr lang="pt-BR" sz="5400" b="1" u="sng" spc="-10" dirty="0">
                <a:cs typeface="Calibri"/>
              </a:rPr>
            </a:br>
            <a:endParaRPr lang="pt-BR" sz="5000" dirty="0">
              <a:solidFill>
                <a:schemeClr val="bg1"/>
              </a:solidFill>
            </a:endParaRPr>
          </a:p>
        </p:txBody>
      </p:sp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4BF8D5B9-DE2A-52BA-A30A-08BC12054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2372538"/>
            <a:ext cx="16992600" cy="5663089"/>
          </a:xfrm>
        </p:spPr>
        <p:txBody>
          <a:bodyPr/>
          <a:lstStyle/>
          <a:p>
            <a:pPr algn="just"/>
            <a:endParaRPr lang="pt-BR" sz="5000" spc="-10" dirty="0">
              <a:solidFill>
                <a:schemeClr val="bg1"/>
              </a:solidFill>
              <a:cs typeface="Calibri"/>
            </a:endParaRPr>
          </a:p>
          <a:p>
            <a:pPr algn="just"/>
            <a:r>
              <a:rPr lang="pt-BR" sz="5000" b="0" i="0" dirty="0">
                <a:solidFill>
                  <a:schemeClr val="bg1"/>
                </a:solidFill>
                <a:effectLst/>
              </a:rPr>
              <a:t>Todo mês o MEI deve pagar, por meio do DAS - Documento de Arrecadação do Simples Nacional -, as contribuições destinadas à Previdência Social e ao ICMS ou ISS. O pagamento pode ser realizado via Impressão de Boleto Fique atento ao prazo de pagamento: dia 20 de cada mês. Agora clique no botão ao lado e emita seu Boleto de Pagamento.</a:t>
            </a:r>
            <a:endParaRPr lang="pt-BR" sz="5000" spc="-10" dirty="0">
              <a:solidFill>
                <a:schemeClr val="bg1"/>
              </a:solidFill>
              <a:cs typeface="Calibri"/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5" name="object 4">
            <a:extLst>
              <a:ext uri="{FF2B5EF4-FFF2-40B4-BE49-F238E27FC236}">
                <a16:creationId xmlns:a16="http://schemas.microsoft.com/office/drawing/2014/main" id="{E90EC3C2-066D-1960-705E-2C18DBF0EF2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54972" y="-437540"/>
            <a:ext cx="2665656" cy="238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03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7841"/>
            <a:ext cx="18288000" cy="9194165"/>
          </a:xfrm>
          <a:custGeom>
            <a:avLst/>
            <a:gdLst/>
            <a:ahLst/>
            <a:cxnLst/>
            <a:rect l="l" t="t" r="r" b="b"/>
            <a:pathLst>
              <a:path w="18288000" h="9194165">
                <a:moveTo>
                  <a:pt x="0" y="9194127"/>
                </a:moveTo>
                <a:lnTo>
                  <a:pt x="18287998" y="9194127"/>
                </a:lnTo>
                <a:lnTo>
                  <a:pt x="18287998" y="0"/>
                </a:lnTo>
                <a:lnTo>
                  <a:pt x="0" y="0"/>
                </a:lnTo>
                <a:lnTo>
                  <a:pt x="0" y="9194127"/>
                </a:lnTo>
                <a:close/>
              </a:path>
            </a:pathLst>
          </a:custGeom>
          <a:solidFill>
            <a:srgbClr val="0941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537845"/>
          </a:xfrm>
          <a:custGeom>
            <a:avLst/>
            <a:gdLst/>
            <a:ahLst/>
            <a:cxnLst/>
            <a:rect l="l" t="t" r="r" b="b"/>
            <a:pathLst>
              <a:path w="18288000" h="537845">
                <a:moveTo>
                  <a:pt x="0" y="0"/>
                </a:moveTo>
                <a:lnTo>
                  <a:pt x="18288000" y="0"/>
                </a:lnTo>
                <a:lnTo>
                  <a:pt x="18288000" y="537841"/>
                </a:lnTo>
                <a:lnTo>
                  <a:pt x="0" y="537841"/>
                </a:lnTo>
                <a:lnTo>
                  <a:pt x="0" y="0"/>
                </a:lnTo>
                <a:close/>
              </a:path>
            </a:pathLst>
          </a:custGeom>
          <a:solidFill>
            <a:srgbClr val="B08F4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9265285"/>
            <a:ext cx="18288000" cy="1029335"/>
            <a:chOff x="0" y="9265285"/>
            <a:chExt cx="18288000" cy="1029335"/>
          </a:xfrm>
        </p:grpSpPr>
        <p:sp>
          <p:nvSpPr>
            <p:cNvPr id="5" name="object 5"/>
            <p:cNvSpPr/>
            <p:nvPr/>
          </p:nvSpPr>
          <p:spPr>
            <a:xfrm>
              <a:off x="0" y="9731969"/>
              <a:ext cx="18288000" cy="555625"/>
            </a:xfrm>
            <a:custGeom>
              <a:avLst/>
              <a:gdLst/>
              <a:ahLst/>
              <a:cxnLst/>
              <a:rect l="l" t="t" r="r" b="b"/>
              <a:pathLst>
                <a:path w="18288000" h="555625">
                  <a:moveTo>
                    <a:pt x="18287999" y="555030"/>
                  </a:moveTo>
                  <a:lnTo>
                    <a:pt x="0" y="555030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555030"/>
                  </a:lnTo>
                  <a:close/>
                </a:path>
              </a:pathLst>
            </a:custGeom>
            <a:solidFill>
              <a:srgbClr val="B08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 rot="10800000">
              <a:off x="0" y="9265285"/>
              <a:ext cx="4174490" cy="1029335"/>
            </a:xfrm>
            <a:custGeom>
              <a:avLst/>
              <a:gdLst/>
              <a:ahLst/>
              <a:cxnLst/>
              <a:rect l="l" t="t" r="r" b="b"/>
              <a:pathLst>
                <a:path w="4174490" h="1029334">
                  <a:moveTo>
                    <a:pt x="1215256" y="0"/>
                  </a:moveTo>
                  <a:lnTo>
                    <a:pt x="4174240" y="0"/>
                  </a:lnTo>
                  <a:lnTo>
                    <a:pt x="4174240" y="1028733"/>
                  </a:lnTo>
                  <a:lnTo>
                    <a:pt x="0" y="1028733"/>
                  </a:lnTo>
                  <a:lnTo>
                    <a:pt x="12152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 rot="10800000">
            <a:off x="13497560" y="-17749"/>
            <a:ext cx="4790440" cy="1275047"/>
          </a:xfrm>
          <a:custGeom>
            <a:avLst/>
            <a:gdLst/>
            <a:ahLst/>
            <a:cxnLst/>
            <a:rect l="l" t="t" r="r" b="b"/>
            <a:pathLst>
              <a:path w="3327400" h="1028700">
                <a:moveTo>
                  <a:pt x="2103685" y="1028700"/>
                </a:moveTo>
                <a:lnTo>
                  <a:pt x="0" y="1028700"/>
                </a:lnTo>
                <a:lnTo>
                  <a:pt x="0" y="0"/>
                </a:lnTo>
                <a:lnTo>
                  <a:pt x="3326952" y="0"/>
                </a:lnTo>
                <a:lnTo>
                  <a:pt x="2103685" y="1028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1F93BE2D-8F55-DE06-F961-1D76D275D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878033"/>
            <a:ext cx="15773400" cy="2339102"/>
          </a:xfrm>
        </p:spPr>
        <p:txBody>
          <a:bodyPr/>
          <a:lstStyle/>
          <a:p>
            <a:pPr algn="ctr"/>
            <a:r>
              <a:rPr lang="pt-BR" sz="5400" b="1" u="sng" spc="-10" dirty="0">
                <a:solidFill>
                  <a:schemeClr val="bg1"/>
                </a:solidFill>
                <a:cs typeface="Calibri"/>
              </a:rPr>
              <a:t>USANDO O APP MEI</a:t>
            </a:r>
            <a:br>
              <a:rPr lang="pt-BR" sz="5400" b="1" u="sng" spc="-10" dirty="0">
                <a:cs typeface="Calibri"/>
              </a:rPr>
            </a:br>
            <a:br>
              <a:rPr lang="pt-BR" sz="4800" spc="-10" dirty="0">
                <a:cs typeface="Calibri"/>
              </a:rPr>
            </a:br>
            <a:endParaRPr lang="pt-BR" sz="5000" dirty="0">
              <a:solidFill>
                <a:schemeClr val="bg1"/>
              </a:solidFill>
            </a:endParaRPr>
          </a:p>
        </p:txBody>
      </p:sp>
      <p:pic>
        <p:nvPicPr>
          <p:cNvPr id="15" name="object 4">
            <a:extLst>
              <a:ext uri="{FF2B5EF4-FFF2-40B4-BE49-F238E27FC236}">
                <a16:creationId xmlns:a16="http://schemas.microsoft.com/office/drawing/2014/main" id="{E90EC3C2-066D-1960-705E-2C18DBF0EF2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54972" y="-437540"/>
            <a:ext cx="2665656" cy="238064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D89513C-3E27-BBA9-F021-33805C7F9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552" y="3404601"/>
            <a:ext cx="13366896" cy="418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78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7841"/>
            <a:ext cx="18288000" cy="9194165"/>
          </a:xfrm>
          <a:custGeom>
            <a:avLst/>
            <a:gdLst/>
            <a:ahLst/>
            <a:cxnLst/>
            <a:rect l="l" t="t" r="r" b="b"/>
            <a:pathLst>
              <a:path w="18288000" h="9194165">
                <a:moveTo>
                  <a:pt x="0" y="9194127"/>
                </a:moveTo>
                <a:lnTo>
                  <a:pt x="18287998" y="9194127"/>
                </a:lnTo>
                <a:lnTo>
                  <a:pt x="18287998" y="0"/>
                </a:lnTo>
                <a:lnTo>
                  <a:pt x="0" y="0"/>
                </a:lnTo>
                <a:lnTo>
                  <a:pt x="0" y="9194127"/>
                </a:lnTo>
                <a:close/>
              </a:path>
            </a:pathLst>
          </a:custGeom>
          <a:solidFill>
            <a:srgbClr val="0941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537845"/>
          </a:xfrm>
          <a:custGeom>
            <a:avLst/>
            <a:gdLst/>
            <a:ahLst/>
            <a:cxnLst/>
            <a:rect l="l" t="t" r="r" b="b"/>
            <a:pathLst>
              <a:path w="18288000" h="537845">
                <a:moveTo>
                  <a:pt x="0" y="0"/>
                </a:moveTo>
                <a:lnTo>
                  <a:pt x="18288000" y="0"/>
                </a:lnTo>
                <a:lnTo>
                  <a:pt x="18288000" y="537841"/>
                </a:lnTo>
                <a:lnTo>
                  <a:pt x="0" y="537841"/>
                </a:lnTo>
                <a:lnTo>
                  <a:pt x="0" y="0"/>
                </a:lnTo>
                <a:close/>
              </a:path>
            </a:pathLst>
          </a:custGeom>
          <a:solidFill>
            <a:srgbClr val="B08F4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9265285"/>
            <a:ext cx="18288000" cy="1029335"/>
            <a:chOff x="0" y="9265285"/>
            <a:chExt cx="18288000" cy="1029335"/>
          </a:xfrm>
        </p:grpSpPr>
        <p:sp>
          <p:nvSpPr>
            <p:cNvPr id="5" name="object 5"/>
            <p:cNvSpPr/>
            <p:nvPr/>
          </p:nvSpPr>
          <p:spPr>
            <a:xfrm>
              <a:off x="0" y="9731969"/>
              <a:ext cx="18288000" cy="555625"/>
            </a:xfrm>
            <a:custGeom>
              <a:avLst/>
              <a:gdLst/>
              <a:ahLst/>
              <a:cxnLst/>
              <a:rect l="l" t="t" r="r" b="b"/>
              <a:pathLst>
                <a:path w="18288000" h="555625">
                  <a:moveTo>
                    <a:pt x="18287999" y="555030"/>
                  </a:moveTo>
                  <a:lnTo>
                    <a:pt x="0" y="555030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555030"/>
                  </a:lnTo>
                  <a:close/>
                </a:path>
              </a:pathLst>
            </a:custGeom>
            <a:solidFill>
              <a:srgbClr val="B08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 rot="10800000">
              <a:off x="0" y="9265285"/>
              <a:ext cx="4174490" cy="1029335"/>
            </a:xfrm>
            <a:custGeom>
              <a:avLst/>
              <a:gdLst/>
              <a:ahLst/>
              <a:cxnLst/>
              <a:rect l="l" t="t" r="r" b="b"/>
              <a:pathLst>
                <a:path w="4174490" h="1029334">
                  <a:moveTo>
                    <a:pt x="1215256" y="0"/>
                  </a:moveTo>
                  <a:lnTo>
                    <a:pt x="4174240" y="0"/>
                  </a:lnTo>
                  <a:lnTo>
                    <a:pt x="4174240" y="1028733"/>
                  </a:lnTo>
                  <a:lnTo>
                    <a:pt x="0" y="1028733"/>
                  </a:lnTo>
                  <a:lnTo>
                    <a:pt x="12152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 rot="10800000">
            <a:off x="13497560" y="-17749"/>
            <a:ext cx="4790440" cy="1275047"/>
          </a:xfrm>
          <a:custGeom>
            <a:avLst/>
            <a:gdLst/>
            <a:ahLst/>
            <a:cxnLst/>
            <a:rect l="l" t="t" r="r" b="b"/>
            <a:pathLst>
              <a:path w="3327400" h="1028700">
                <a:moveTo>
                  <a:pt x="2103685" y="1028700"/>
                </a:moveTo>
                <a:lnTo>
                  <a:pt x="0" y="1028700"/>
                </a:lnTo>
                <a:lnTo>
                  <a:pt x="0" y="0"/>
                </a:lnTo>
                <a:lnTo>
                  <a:pt x="3326952" y="0"/>
                </a:lnTo>
                <a:lnTo>
                  <a:pt x="2103685" y="1028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5" name="object 4">
            <a:extLst>
              <a:ext uri="{FF2B5EF4-FFF2-40B4-BE49-F238E27FC236}">
                <a16:creationId xmlns:a16="http://schemas.microsoft.com/office/drawing/2014/main" id="{E90EC3C2-066D-1960-705E-2C18DBF0EF2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54972" y="-437540"/>
            <a:ext cx="2665656" cy="238064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AB9547B-82D4-E2D0-4326-5BE65789F0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869457"/>
            <a:ext cx="9328440" cy="8276454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FD210C6E-8CFB-DD5C-E3F9-A2AEF4318C76}"/>
              </a:ext>
            </a:extLst>
          </p:cNvPr>
          <p:cNvSpPr/>
          <p:nvPr/>
        </p:nvSpPr>
        <p:spPr>
          <a:xfrm>
            <a:off x="4648200" y="2400300"/>
            <a:ext cx="3581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966CE08-B186-91B7-0EE9-A052FB2D0818}"/>
              </a:ext>
            </a:extLst>
          </p:cNvPr>
          <p:cNvSpPr/>
          <p:nvPr/>
        </p:nvSpPr>
        <p:spPr>
          <a:xfrm>
            <a:off x="4648200" y="2781300"/>
            <a:ext cx="6934200" cy="255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7950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7841"/>
            <a:ext cx="18288000" cy="9194165"/>
          </a:xfrm>
          <a:custGeom>
            <a:avLst/>
            <a:gdLst/>
            <a:ahLst/>
            <a:cxnLst/>
            <a:rect l="l" t="t" r="r" b="b"/>
            <a:pathLst>
              <a:path w="18288000" h="9194165">
                <a:moveTo>
                  <a:pt x="0" y="9194127"/>
                </a:moveTo>
                <a:lnTo>
                  <a:pt x="18287998" y="9194127"/>
                </a:lnTo>
                <a:lnTo>
                  <a:pt x="18287998" y="0"/>
                </a:lnTo>
                <a:lnTo>
                  <a:pt x="0" y="0"/>
                </a:lnTo>
                <a:lnTo>
                  <a:pt x="0" y="9194127"/>
                </a:lnTo>
                <a:close/>
              </a:path>
            </a:pathLst>
          </a:custGeom>
          <a:solidFill>
            <a:srgbClr val="0941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537845"/>
          </a:xfrm>
          <a:custGeom>
            <a:avLst/>
            <a:gdLst/>
            <a:ahLst/>
            <a:cxnLst/>
            <a:rect l="l" t="t" r="r" b="b"/>
            <a:pathLst>
              <a:path w="18288000" h="537845">
                <a:moveTo>
                  <a:pt x="0" y="0"/>
                </a:moveTo>
                <a:lnTo>
                  <a:pt x="18288000" y="0"/>
                </a:lnTo>
                <a:lnTo>
                  <a:pt x="18288000" y="537841"/>
                </a:lnTo>
                <a:lnTo>
                  <a:pt x="0" y="537841"/>
                </a:lnTo>
                <a:lnTo>
                  <a:pt x="0" y="0"/>
                </a:lnTo>
                <a:close/>
              </a:path>
            </a:pathLst>
          </a:custGeom>
          <a:solidFill>
            <a:srgbClr val="B08F4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9265285"/>
            <a:ext cx="18288000" cy="1029335"/>
            <a:chOff x="0" y="9265285"/>
            <a:chExt cx="18288000" cy="1029335"/>
          </a:xfrm>
        </p:grpSpPr>
        <p:sp>
          <p:nvSpPr>
            <p:cNvPr id="5" name="object 5"/>
            <p:cNvSpPr/>
            <p:nvPr/>
          </p:nvSpPr>
          <p:spPr>
            <a:xfrm>
              <a:off x="0" y="9731969"/>
              <a:ext cx="18288000" cy="555625"/>
            </a:xfrm>
            <a:custGeom>
              <a:avLst/>
              <a:gdLst/>
              <a:ahLst/>
              <a:cxnLst/>
              <a:rect l="l" t="t" r="r" b="b"/>
              <a:pathLst>
                <a:path w="18288000" h="555625">
                  <a:moveTo>
                    <a:pt x="18287999" y="555030"/>
                  </a:moveTo>
                  <a:lnTo>
                    <a:pt x="0" y="555030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555030"/>
                  </a:lnTo>
                  <a:close/>
                </a:path>
              </a:pathLst>
            </a:custGeom>
            <a:solidFill>
              <a:srgbClr val="B08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 rot="10800000">
              <a:off x="0" y="9265285"/>
              <a:ext cx="4174490" cy="1029335"/>
            </a:xfrm>
            <a:custGeom>
              <a:avLst/>
              <a:gdLst/>
              <a:ahLst/>
              <a:cxnLst/>
              <a:rect l="l" t="t" r="r" b="b"/>
              <a:pathLst>
                <a:path w="4174490" h="1029334">
                  <a:moveTo>
                    <a:pt x="1215256" y="0"/>
                  </a:moveTo>
                  <a:lnTo>
                    <a:pt x="4174240" y="0"/>
                  </a:lnTo>
                  <a:lnTo>
                    <a:pt x="4174240" y="1028733"/>
                  </a:lnTo>
                  <a:lnTo>
                    <a:pt x="0" y="1028733"/>
                  </a:lnTo>
                  <a:lnTo>
                    <a:pt x="12152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 rot="10800000">
            <a:off x="13497560" y="-17749"/>
            <a:ext cx="4790440" cy="1275047"/>
          </a:xfrm>
          <a:custGeom>
            <a:avLst/>
            <a:gdLst/>
            <a:ahLst/>
            <a:cxnLst/>
            <a:rect l="l" t="t" r="r" b="b"/>
            <a:pathLst>
              <a:path w="3327400" h="1028700">
                <a:moveTo>
                  <a:pt x="2103685" y="1028700"/>
                </a:moveTo>
                <a:lnTo>
                  <a:pt x="0" y="1028700"/>
                </a:lnTo>
                <a:lnTo>
                  <a:pt x="0" y="0"/>
                </a:lnTo>
                <a:lnTo>
                  <a:pt x="3326952" y="0"/>
                </a:lnTo>
                <a:lnTo>
                  <a:pt x="2103685" y="1028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5" name="object 4">
            <a:extLst>
              <a:ext uri="{FF2B5EF4-FFF2-40B4-BE49-F238E27FC236}">
                <a16:creationId xmlns:a16="http://schemas.microsoft.com/office/drawing/2014/main" id="{E90EC3C2-066D-1960-705E-2C18DBF0EF2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54972" y="-437540"/>
            <a:ext cx="2665656" cy="238064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CD59C0F-BFCF-8272-EED6-D610FA2D7E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384" y="752780"/>
            <a:ext cx="8742254" cy="8423601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A107CA09-A714-3875-368A-BAE584F8040C}"/>
              </a:ext>
            </a:extLst>
          </p:cNvPr>
          <p:cNvSpPr/>
          <p:nvPr/>
        </p:nvSpPr>
        <p:spPr>
          <a:xfrm>
            <a:off x="5257800" y="2476500"/>
            <a:ext cx="3276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A3264B0-14B5-797F-4812-FF6BA8A2B866}"/>
              </a:ext>
            </a:extLst>
          </p:cNvPr>
          <p:cNvSpPr/>
          <p:nvPr/>
        </p:nvSpPr>
        <p:spPr>
          <a:xfrm>
            <a:off x="5269148" y="2943184"/>
            <a:ext cx="6389451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19230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7841"/>
            <a:ext cx="18288000" cy="9194165"/>
          </a:xfrm>
          <a:custGeom>
            <a:avLst/>
            <a:gdLst/>
            <a:ahLst/>
            <a:cxnLst/>
            <a:rect l="l" t="t" r="r" b="b"/>
            <a:pathLst>
              <a:path w="18288000" h="9194165">
                <a:moveTo>
                  <a:pt x="0" y="9194127"/>
                </a:moveTo>
                <a:lnTo>
                  <a:pt x="18287998" y="9194127"/>
                </a:lnTo>
                <a:lnTo>
                  <a:pt x="18287998" y="0"/>
                </a:lnTo>
                <a:lnTo>
                  <a:pt x="0" y="0"/>
                </a:lnTo>
                <a:lnTo>
                  <a:pt x="0" y="9194127"/>
                </a:lnTo>
                <a:close/>
              </a:path>
            </a:pathLst>
          </a:custGeom>
          <a:solidFill>
            <a:srgbClr val="0941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537845"/>
          </a:xfrm>
          <a:custGeom>
            <a:avLst/>
            <a:gdLst/>
            <a:ahLst/>
            <a:cxnLst/>
            <a:rect l="l" t="t" r="r" b="b"/>
            <a:pathLst>
              <a:path w="18288000" h="537845">
                <a:moveTo>
                  <a:pt x="0" y="0"/>
                </a:moveTo>
                <a:lnTo>
                  <a:pt x="18288000" y="0"/>
                </a:lnTo>
                <a:lnTo>
                  <a:pt x="18288000" y="537841"/>
                </a:lnTo>
                <a:lnTo>
                  <a:pt x="0" y="537841"/>
                </a:lnTo>
                <a:lnTo>
                  <a:pt x="0" y="0"/>
                </a:lnTo>
                <a:close/>
              </a:path>
            </a:pathLst>
          </a:custGeom>
          <a:solidFill>
            <a:srgbClr val="B08F4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9265285"/>
            <a:ext cx="18288000" cy="1029335"/>
            <a:chOff x="0" y="9265285"/>
            <a:chExt cx="18288000" cy="1029335"/>
          </a:xfrm>
        </p:grpSpPr>
        <p:sp>
          <p:nvSpPr>
            <p:cNvPr id="5" name="object 5"/>
            <p:cNvSpPr/>
            <p:nvPr/>
          </p:nvSpPr>
          <p:spPr>
            <a:xfrm>
              <a:off x="0" y="9731969"/>
              <a:ext cx="18288000" cy="555625"/>
            </a:xfrm>
            <a:custGeom>
              <a:avLst/>
              <a:gdLst/>
              <a:ahLst/>
              <a:cxnLst/>
              <a:rect l="l" t="t" r="r" b="b"/>
              <a:pathLst>
                <a:path w="18288000" h="555625">
                  <a:moveTo>
                    <a:pt x="18287999" y="555030"/>
                  </a:moveTo>
                  <a:lnTo>
                    <a:pt x="0" y="555030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555030"/>
                  </a:lnTo>
                  <a:close/>
                </a:path>
              </a:pathLst>
            </a:custGeom>
            <a:solidFill>
              <a:srgbClr val="B08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 rot="10800000">
              <a:off x="0" y="9265285"/>
              <a:ext cx="4174490" cy="1029335"/>
            </a:xfrm>
            <a:custGeom>
              <a:avLst/>
              <a:gdLst/>
              <a:ahLst/>
              <a:cxnLst/>
              <a:rect l="l" t="t" r="r" b="b"/>
              <a:pathLst>
                <a:path w="4174490" h="1029334">
                  <a:moveTo>
                    <a:pt x="1215256" y="0"/>
                  </a:moveTo>
                  <a:lnTo>
                    <a:pt x="4174240" y="0"/>
                  </a:lnTo>
                  <a:lnTo>
                    <a:pt x="4174240" y="1028733"/>
                  </a:lnTo>
                  <a:lnTo>
                    <a:pt x="0" y="1028733"/>
                  </a:lnTo>
                  <a:lnTo>
                    <a:pt x="12152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 rot="10800000">
            <a:off x="13497560" y="-17749"/>
            <a:ext cx="4790440" cy="1275047"/>
          </a:xfrm>
          <a:custGeom>
            <a:avLst/>
            <a:gdLst/>
            <a:ahLst/>
            <a:cxnLst/>
            <a:rect l="l" t="t" r="r" b="b"/>
            <a:pathLst>
              <a:path w="3327400" h="1028700">
                <a:moveTo>
                  <a:pt x="2103685" y="1028700"/>
                </a:moveTo>
                <a:lnTo>
                  <a:pt x="0" y="1028700"/>
                </a:lnTo>
                <a:lnTo>
                  <a:pt x="0" y="0"/>
                </a:lnTo>
                <a:lnTo>
                  <a:pt x="3326952" y="0"/>
                </a:lnTo>
                <a:lnTo>
                  <a:pt x="2103685" y="1028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1F93BE2D-8F55-DE06-F961-1D76D275D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167" y="872578"/>
            <a:ext cx="12386908" cy="769441"/>
          </a:xfrm>
        </p:spPr>
        <p:txBody>
          <a:bodyPr/>
          <a:lstStyle/>
          <a:p>
            <a:pPr algn="ctr"/>
            <a:r>
              <a:rPr lang="pt-BR" sz="5000" dirty="0">
                <a:solidFill>
                  <a:schemeClr val="bg1"/>
                </a:solidFill>
              </a:rPr>
              <a:t>FAZENDO A DECLARAÇÃO DO MEI PELO APP</a:t>
            </a:r>
          </a:p>
        </p:txBody>
      </p:sp>
      <p:pic>
        <p:nvPicPr>
          <p:cNvPr id="15" name="object 4">
            <a:extLst>
              <a:ext uri="{FF2B5EF4-FFF2-40B4-BE49-F238E27FC236}">
                <a16:creationId xmlns:a16="http://schemas.microsoft.com/office/drawing/2014/main" id="{E90EC3C2-066D-1960-705E-2C18DBF0EF2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54972" y="-437540"/>
            <a:ext cx="2665656" cy="238064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6EFC6EE-3C6C-225E-2E97-FDEB43BA2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789410"/>
            <a:ext cx="7017311" cy="7664718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A46F00CB-F560-34F2-9A10-B71F988751AF}"/>
              </a:ext>
            </a:extLst>
          </p:cNvPr>
          <p:cNvSpPr/>
          <p:nvPr/>
        </p:nvSpPr>
        <p:spPr>
          <a:xfrm>
            <a:off x="5486400" y="3314700"/>
            <a:ext cx="4953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98182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7841"/>
            <a:ext cx="18288000" cy="9194165"/>
          </a:xfrm>
          <a:custGeom>
            <a:avLst/>
            <a:gdLst/>
            <a:ahLst/>
            <a:cxnLst/>
            <a:rect l="l" t="t" r="r" b="b"/>
            <a:pathLst>
              <a:path w="18288000" h="9194165">
                <a:moveTo>
                  <a:pt x="0" y="9194127"/>
                </a:moveTo>
                <a:lnTo>
                  <a:pt x="18287998" y="9194127"/>
                </a:lnTo>
                <a:lnTo>
                  <a:pt x="18287998" y="0"/>
                </a:lnTo>
                <a:lnTo>
                  <a:pt x="0" y="0"/>
                </a:lnTo>
                <a:lnTo>
                  <a:pt x="0" y="9194127"/>
                </a:lnTo>
                <a:close/>
              </a:path>
            </a:pathLst>
          </a:custGeom>
          <a:solidFill>
            <a:srgbClr val="09417D"/>
          </a:solidFill>
        </p:spPr>
        <p:txBody>
          <a:bodyPr wrap="square" lIns="0" tIns="0" rIns="0" bIns="0" rtlCol="0"/>
          <a:lstStyle/>
          <a:p>
            <a:endParaRPr lang="pt-BR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537845"/>
          </a:xfrm>
          <a:custGeom>
            <a:avLst/>
            <a:gdLst/>
            <a:ahLst/>
            <a:cxnLst/>
            <a:rect l="l" t="t" r="r" b="b"/>
            <a:pathLst>
              <a:path w="18288000" h="537845">
                <a:moveTo>
                  <a:pt x="0" y="0"/>
                </a:moveTo>
                <a:lnTo>
                  <a:pt x="18288000" y="0"/>
                </a:lnTo>
                <a:lnTo>
                  <a:pt x="18288000" y="537841"/>
                </a:lnTo>
                <a:lnTo>
                  <a:pt x="0" y="537841"/>
                </a:lnTo>
                <a:lnTo>
                  <a:pt x="0" y="0"/>
                </a:lnTo>
                <a:close/>
              </a:path>
            </a:pathLst>
          </a:custGeom>
          <a:solidFill>
            <a:srgbClr val="B08F4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9265285"/>
            <a:ext cx="18288000" cy="1029335"/>
            <a:chOff x="0" y="9265285"/>
            <a:chExt cx="18288000" cy="1029335"/>
          </a:xfrm>
        </p:grpSpPr>
        <p:sp>
          <p:nvSpPr>
            <p:cNvPr id="5" name="object 5"/>
            <p:cNvSpPr/>
            <p:nvPr/>
          </p:nvSpPr>
          <p:spPr>
            <a:xfrm>
              <a:off x="0" y="9731969"/>
              <a:ext cx="18288000" cy="555625"/>
            </a:xfrm>
            <a:custGeom>
              <a:avLst/>
              <a:gdLst/>
              <a:ahLst/>
              <a:cxnLst/>
              <a:rect l="l" t="t" r="r" b="b"/>
              <a:pathLst>
                <a:path w="18288000" h="555625">
                  <a:moveTo>
                    <a:pt x="18287999" y="555030"/>
                  </a:moveTo>
                  <a:lnTo>
                    <a:pt x="0" y="555030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555030"/>
                  </a:lnTo>
                  <a:close/>
                </a:path>
              </a:pathLst>
            </a:custGeom>
            <a:solidFill>
              <a:srgbClr val="B08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 rot="10800000">
              <a:off x="0" y="9265285"/>
              <a:ext cx="4174490" cy="1029335"/>
            </a:xfrm>
            <a:custGeom>
              <a:avLst/>
              <a:gdLst/>
              <a:ahLst/>
              <a:cxnLst/>
              <a:rect l="l" t="t" r="r" b="b"/>
              <a:pathLst>
                <a:path w="4174490" h="1029334">
                  <a:moveTo>
                    <a:pt x="1215256" y="0"/>
                  </a:moveTo>
                  <a:lnTo>
                    <a:pt x="4174240" y="0"/>
                  </a:lnTo>
                  <a:lnTo>
                    <a:pt x="4174240" y="1028733"/>
                  </a:lnTo>
                  <a:lnTo>
                    <a:pt x="0" y="1028733"/>
                  </a:lnTo>
                  <a:lnTo>
                    <a:pt x="12152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 rot="10800000">
            <a:off x="13497560" y="-17749"/>
            <a:ext cx="4790440" cy="1275047"/>
          </a:xfrm>
          <a:custGeom>
            <a:avLst/>
            <a:gdLst/>
            <a:ahLst/>
            <a:cxnLst/>
            <a:rect l="l" t="t" r="r" b="b"/>
            <a:pathLst>
              <a:path w="3327400" h="1028700">
                <a:moveTo>
                  <a:pt x="2103685" y="1028700"/>
                </a:moveTo>
                <a:lnTo>
                  <a:pt x="0" y="1028700"/>
                </a:lnTo>
                <a:lnTo>
                  <a:pt x="0" y="0"/>
                </a:lnTo>
                <a:lnTo>
                  <a:pt x="3326952" y="0"/>
                </a:lnTo>
                <a:lnTo>
                  <a:pt x="2103685" y="1028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1F93BE2D-8F55-DE06-F961-1D76D275D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372" y="1099374"/>
            <a:ext cx="15773400" cy="1600438"/>
          </a:xfrm>
        </p:spPr>
        <p:txBody>
          <a:bodyPr/>
          <a:lstStyle/>
          <a:p>
            <a:pPr algn="ctr"/>
            <a:r>
              <a:rPr lang="pt-BR" sz="5400" b="1" i="0" dirty="0">
                <a:solidFill>
                  <a:schemeClr val="bg1"/>
                </a:solidFill>
                <a:effectLst/>
                <a:latin typeface="rawline"/>
              </a:rPr>
              <a:t>Relatório Mensal de Receitas Brutas</a:t>
            </a:r>
            <a:br>
              <a:rPr lang="pt-BR" sz="5400" b="1" i="0" dirty="0">
                <a:effectLst/>
                <a:latin typeface="rawline"/>
              </a:rPr>
            </a:br>
            <a:endParaRPr lang="pt-BR" sz="5000" dirty="0">
              <a:solidFill>
                <a:schemeClr val="bg1"/>
              </a:solidFill>
            </a:endParaRPr>
          </a:p>
        </p:txBody>
      </p:sp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4BF8D5B9-DE2A-52BA-A30A-08BC12054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311955"/>
            <a:ext cx="15773400" cy="5663089"/>
          </a:xfrm>
        </p:spPr>
        <p:txBody>
          <a:bodyPr/>
          <a:lstStyle/>
          <a:p>
            <a:pPr algn="just" fontAlgn="base"/>
            <a:endParaRPr lang="pt-BR" sz="3500" b="0" i="0" dirty="0">
              <a:solidFill>
                <a:schemeClr val="bg1"/>
              </a:solidFill>
              <a:effectLst/>
            </a:endParaRPr>
          </a:p>
          <a:p>
            <a:pPr algn="just" fontAlgn="base"/>
            <a:r>
              <a:rPr lang="pt-BR" sz="3500" b="0" i="0" dirty="0">
                <a:solidFill>
                  <a:schemeClr val="bg1"/>
                </a:solidFill>
                <a:effectLst/>
              </a:rPr>
              <a:t>Ao contrário do que muita gente pensa, o Relatório Mensal de Receitas Brutas é uma obrigação prevista em lei, que você passa a ter após a formalização.</a:t>
            </a:r>
          </a:p>
          <a:p>
            <a:pPr algn="just" fontAlgn="base"/>
            <a:r>
              <a:rPr lang="pt-BR" sz="3500" b="0" i="0" dirty="0">
                <a:solidFill>
                  <a:schemeClr val="bg1"/>
                </a:solidFill>
                <a:effectLst/>
              </a:rPr>
              <a:t>Apesar de não precisar ser entregue em nenhum órgão, ele deve ser preenchido até o dia 20 do mês seguinte às vendas ou prestações de serviços. Ele deve ser arquivado, junto com as Notas fiscais de compras e vendas, por um período mínimo de 5 anos.</a:t>
            </a:r>
            <a:br>
              <a:rPr lang="pt-BR" sz="3500" b="0" i="0" dirty="0">
                <a:solidFill>
                  <a:schemeClr val="bg1"/>
                </a:solidFill>
                <a:effectLst/>
              </a:rPr>
            </a:br>
            <a:br>
              <a:rPr lang="pt-BR" sz="3500" b="0" i="0" dirty="0">
                <a:solidFill>
                  <a:schemeClr val="bg1"/>
                </a:solidFill>
                <a:effectLst/>
              </a:rPr>
            </a:br>
            <a:r>
              <a:rPr lang="pt-BR" sz="3500" b="0" i="0" dirty="0">
                <a:solidFill>
                  <a:schemeClr val="bg1"/>
                </a:solidFill>
                <a:effectLst/>
              </a:rPr>
              <a:t>Este relatório, além de te ajudar a controlar a média de faturamento mensal, também facilitará o envio da sua Declaração Anual de Faturamento (DASN), pois ela é o somatório de todos os relatórios preenchidos durante o ano.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5" name="object 4">
            <a:extLst>
              <a:ext uri="{FF2B5EF4-FFF2-40B4-BE49-F238E27FC236}">
                <a16:creationId xmlns:a16="http://schemas.microsoft.com/office/drawing/2014/main" id="{E90EC3C2-066D-1960-705E-2C18DBF0EF2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54972" y="-437540"/>
            <a:ext cx="2665656" cy="238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06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7841"/>
            <a:ext cx="18288000" cy="9194165"/>
          </a:xfrm>
          <a:custGeom>
            <a:avLst/>
            <a:gdLst/>
            <a:ahLst/>
            <a:cxnLst/>
            <a:rect l="l" t="t" r="r" b="b"/>
            <a:pathLst>
              <a:path w="18288000" h="9194165">
                <a:moveTo>
                  <a:pt x="0" y="9194127"/>
                </a:moveTo>
                <a:lnTo>
                  <a:pt x="18287998" y="9194127"/>
                </a:lnTo>
                <a:lnTo>
                  <a:pt x="18287998" y="0"/>
                </a:lnTo>
                <a:lnTo>
                  <a:pt x="0" y="0"/>
                </a:lnTo>
                <a:lnTo>
                  <a:pt x="0" y="9194127"/>
                </a:lnTo>
                <a:close/>
              </a:path>
            </a:pathLst>
          </a:custGeom>
          <a:solidFill>
            <a:srgbClr val="0941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537845"/>
          </a:xfrm>
          <a:custGeom>
            <a:avLst/>
            <a:gdLst/>
            <a:ahLst/>
            <a:cxnLst/>
            <a:rect l="l" t="t" r="r" b="b"/>
            <a:pathLst>
              <a:path w="18288000" h="537845">
                <a:moveTo>
                  <a:pt x="0" y="0"/>
                </a:moveTo>
                <a:lnTo>
                  <a:pt x="18288000" y="0"/>
                </a:lnTo>
                <a:lnTo>
                  <a:pt x="18288000" y="537841"/>
                </a:lnTo>
                <a:lnTo>
                  <a:pt x="0" y="537841"/>
                </a:lnTo>
                <a:lnTo>
                  <a:pt x="0" y="0"/>
                </a:lnTo>
                <a:close/>
              </a:path>
            </a:pathLst>
          </a:custGeom>
          <a:solidFill>
            <a:srgbClr val="B08F4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9265285"/>
            <a:ext cx="18288000" cy="1029335"/>
            <a:chOff x="0" y="9265285"/>
            <a:chExt cx="18288000" cy="1029335"/>
          </a:xfrm>
        </p:grpSpPr>
        <p:sp>
          <p:nvSpPr>
            <p:cNvPr id="5" name="object 5"/>
            <p:cNvSpPr/>
            <p:nvPr/>
          </p:nvSpPr>
          <p:spPr>
            <a:xfrm>
              <a:off x="0" y="9731969"/>
              <a:ext cx="18288000" cy="555625"/>
            </a:xfrm>
            <a:custGeom>
              <a:avLst/>
              <a:gdLst/>
              <a:ahLst/>
              <a:cxnLst/>
              <a:rect l="l" t="t" r="r" b="b"/>
              <a:pathLst>
                <a:path w="18288000" h="555625">
                  <a:moveTo>
                    <a:pt x="18287999" y="555030"/>
                  </a:moveTo>
                  <a:lnTo>
                    <a:pt x="0" y="555030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555030"/>
                  </a:lnTo>
                  <a:close/>
                </a:path>
              </a:pathLst>
            </a:custGeom>
            <a:solidFill>
              <a:srgbClr val="B08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 rot="10800000">
              <a:off x="0" y="9265285"/>
              <a:ext cx="4174490" cy="1029335"/>
            </a:xfrm>
            <a:custGeom>
              <a:avLst/>
              <a:gdLst/>
              <a:ahLst/>
              <a:cxnLst/>
              <a:rect l="l" t="t" r="r" b="b"/>
              <a:pathLst>
                <a:path w="4174490" h="1029334">
                  <a:moveTo>
                    <a:pt x="1215256" y="0"/>
                  </a:moveTo>
                  <a:lnTo>
                    <a:pt x="4174240" y="0"/>
                  </a:lnTo>
                  <a:lnTo>
                    <a:pt x="4174240" y="1028733"/>
                  </a:lnTo>
                  <a:lnTo>
                    <a:pt x="0" y="1028733"/>
                  </a:lnTo>
                  <a:lnTo>
                    <a:pt x="12152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 rot="10800000">
            <a:off x="13497560" y="-17749"/>
            <a:ext cx="4790440" cy="1275047"/>
          </a:xfrm>
          <a:custGeom>
            <a:avLst/>
            <a:gdLst/>
            <a:ahLst/>
            <a:cxnLst/>
            <a:rect l="l" t="t" r="r" b="b"/>
            <a:pathLst>
              <a:path w="3327400" h="1028700">
                <a:moveTo>
                  <a:pt x="2103685" y="1028700"/>
                </a:moveTo>
                <a:lnTo>
                  <a:pt x="0" y="1028700"/>
                </a:lnTo>
                <a:lnTo>
                  <a:pt x="0" y="0"/>
                </a:lnTo>
                <a:lnTo>
                  <a:pt x="3326952" y="0"/>
                </a:lnTo>
                <a:lnTo>
                  <a:pt x="2103685" y="1028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5" name="object 4">
            <a:extLst>
              <a:ext uri="{FF2B5EF4-FFF2-40B4-BE49-F238E27FC236}">
                <a16:creationId xmlns:a16="http://schemas.microsoft.com/office/drawing/2014/main" id="{E90EC3C2-066D-1960-705E-2C18DBF0EF2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54972" y="-437540"/>
            <a:ext cx="2665656" cy="238064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281AF3B-2C81-F02F-61C9-7F2134A2F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490" y="781947"/>
            <a:ext cx="8871923" cy="872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431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7841"/>
            <a:ext cx="18288000" cy="9194165"/>
          </a:xfrm>
          <a:custGeom>
            <a:avLst/>
            <a:gdLst/>
            <a:ahLst/>
            <a:cxnLst/>
            <a:rect l="l" t="t" r="r" b="b"/>
            <a:pathLst>
              <a:path w="18288000" h="9194165">
                <a:moveTo>
                  <a:pt x="0" y="9194127"/>
                </a:moveTo>
                <a:lnTo>
                  <a:pt x="18287998" y="9194127"/>
                </a:lnTo>
                <a:lnTo>
                  <a:pt x="18287998" y="0"/>
                </a:lnTo>
                <a:lnTo>
                  <a:pt x="0" y="0"/>
                </a:lnTo>
                <a:lnTo>
                  <a:pt x="0" y="9194127"/>
                </a:lnTo>
                <a:close/>
              </a:path>
            </a:pathLst>
          </a:custGeom>
          <a:solidFill>
            <a:srgbClr val="0941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537845"/>
          </a:xfrm>
          <a:custGeom>
            <a:avLst/>
            <a:gdLst/>
            <a:ahLst/>
            <a:cxnLst/>
            <a:rect l="l" t="t" r="r" b="b"/>
            <a:pathLst>
              <a:path w="18288000" h="537845">
                <a:moveTo>
                  <a:pt x="0" y="0"/>
                </a:moveTo>
                <a:lnTo>
                  <a:pt x="18288000" y="0"/>
                </a:lnTo>
                <a:lnTo>
                  <a:pt x="18288000" y="537841"/>
                </a:lnTo>
                <a:lnTo>
                  <a:pt x="0" y="537841"/>
                </a:lnTo>
                <a:lnTo>
                  <a:pt x="0" y="0"/>
                </a:lnTo>
                <a:close/>
              </a:path>
            </a:pathLst>
          </a:custGeom>
          <a:solidFill>
            <a:srgbClr val="B08F4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9265285"/>
            <a:ext cx="18288000" cy="1029335"/>
            <a:chOff x="0" y="9265285"/>
            <a:chExt cx="18288000" cy="1029335"/>
          </a:xfrm>
        </p:grpSpPr>
        <p:sp>
          <p:nvSpPr>
            <p:cNvPr id="5" name="object 5"/>
            <p:cNvSpPr/>
            <p:nvPr/>
          </p:nvSpPr>
          <p:spPr>
            <a:xfrm>
              <a:off x="0" y="9731969"/>
              <a:ext cx="18288000" cy="555625"/>
            </a:xfrm>
            <a:custGeom>
              <a:avLst/>
              <a:gdLst/>
              <a:ahLst/>
              <a:cxnLst/>
              <a:rect l="l" t="t" r="r" b="b"/>
              <a:pathLst>
                <a:path w="18288000" h="555625">
                  <a:moveTo>
                    <a:pt x="18287999" y="555030"/>
                  </a:moveTo>
                  <a:lnTo>
                    <a:pt x="0" y="555030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555030"/>
                  </a:lnTo>
                  <a:close/>
                </a:path>
              </a:pathLst>
            </a:custGeom>
            <a:solidFill>
              <a:srgbClr val="B08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 rot="10800000">
              <a:off x="0" y="9265285"/>
              <a:ext cx="4174490" cy="1029335"/>
            </a:xfrm>
            <a:custGeom>
              <a:avLst/>
              <a:gdLst/>
              <a:ahLst/>
              <a:cxnLst/>
              <a:rect l="l" t="t" r="r" b="b"/>
              <a:pathLst>
                <a:path w="4174490" h="1029334">
                  <a:moveTo>
                    <a:pt x="1215256" y="0"/>
                  </a:moveTo>
                  <a:lnTo>
                    <a:pt x="4174240" y="0"/>
                  </a:lnTo>
                  <a:lnTo>
                    <a:pt x="4174240" y="1028733"/>
                  </a:lnTo>
                  <a:lnTo>
                    <a:pt x="0" y="1028733"/>
                  </a:lnTo>
                  <a:lnTo>
                    <a:pt x="12152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 rot="10800000">
            <a:off x="13497560" y="-17749"/>
            <a:ext cx="4790440" cy="1275047"/>
          </a:xfrm>
          <a:custGeom>
            <a:avLst/>
            <a:gdLst/>
            <a:ahLst/>
            <a:cxnLst/>
            <a:rect l="l" t="t" r="r" b="b"/>
            <a:pathLst>
              <a:path w="3327400" h="1028700">
                <a:moveTo>
                  <a:pt x="2103685" y="1028700"/>
                </a:moveTo>
                <a:lnTo>
                  <a:pt x="0" y="1028700"/>
                </a:lnTo>
                <a:lnTo>
                  <a:pt x="0" y="0"/>
                </a:lnTo>
                <a:lnTo>
                  <a:pt x="3326952" y="0"/>
                </a:lnTo>
                <a:lnTo>
                  <a:pt x="2103685" y="1028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4BF8D5B9-DE2A-52BA-A30A-08BC12054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719" y="1667471"/>
            <a:ext cx="15773400" cy="3046988"/>
          </a:xfrm>
        </p:spPr>
        <p:txBody>
          <a:bodyPr/>
          <a:lstStyle/>
          <a:p>
            <a:pPr algn="just" fontAlgn="base"/>
            <a:r>
              <a:rPr lang="pt-BR" sz="3000" b="1" i="0" dirty="0">
                <a:solidFill>
                  <a:schemeClr val="bg1"/>
                </a:solidFill>
                <a:effectLst/>
              </a:rPr>
              <a:t>DECLARAÇÃO ANUAL DO MEI - DASN</a:t>
            </a:r>
            <a:endParaRPr lang="pt-BR" sz="3000" b="0" i="0" dirty="0">
              <a:solidFill>
                <a:schemeClr val="bg1"/>
              </a:solidFill>
              <a:effectLst/>
            </a:endParaRPr>
          </a:p>
          <a:p>
            <a:pPr algn="just" fontAlgn="base"/>
            <a:r>
              <a:rPr lang="pt-BR" sz="3000" b="0" i="0" dirty="0">
                <a:solidFill>
                  <a:schemeClr val="bg1"/>
                </a:solidFill>
                <a:effectLst/>
              </a:rPr>
              <a:t>O Prazo para entrega da DASN-SIMEI é até às 23:59 h do 31 de maio de cada ano. Para elaborar e entregar a DASN-SIMEI, acesse </a:t>
            </a:r>
            <a:r>
              <a:rPr lang="pt-BR" sz="3000" b="0" i="0" u="none" strike="noStrike" dirty="0">
                <a:solidFill>
                  <a:schemeClr val="bg1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Portal do Empreendedor</a:t>
            </a:r>
            <a:r>
              <a:rPr lang="pt-BR" sz="3000" b="0" i="0" dirty="0">
                <a:solidFill>
                  <a:schemeClr val="bg1"/>
                </a:solidFill>
                <a:effectLst/>
              </a:rPr>
              <a:t>, no card "Faça sua Declaração Anual de Faturamento (DASN-SIMEI). </a:t>
            </a:r>
          </a:p>
          <a:p>
            <a:pPr algn="just" fontAlgn="base"/>
            <a:r>
              <a:rPr lang="pt-BR" sz="3000" spc="-10" dirty="0">
                <a:solidFill>
                  <a:schemeClr val="bg1"/>
                </a:solidFill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https://www8.receita.fazenda.gov.br/SimplesNacional/Aplicacoes/ATSPO/dasnsimei.app/Identificacao</a:t>
            </a:r>
            <a:endParaRPr lang="pt-BR" sz="3000" spc="-10" dirty="0">
              <a:solidFill>
                <a:schemeClr val="bg1"/>
              </a:solidFill>
              <a:cs typeface="Calibri"/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5" name="object 4">
            <a:extLst>
              <a:ext uri="{FF2B5EF4-FFF2-40B4-BE49-F238E27FC236}">
                <a16:creationId xmlns:a16="http://schemas.microsoft.com/office/drawing/2014/main" id="{E90EC3C2-066D-1960-705E-2C18DBF0EF2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354972" y="-437540"/>
            <a:ext cx="2665656" cy="238064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65FD475-16E5-19BF-E41F-472EA30635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8503" y="4368629"/>
            <a:ext cx="10970994" cy="397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680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" y="525808"/>
            <a:ext cx="18288000" cy="9194165"/>
          </a:xfrm>
          <a:custGeom>
            <a:avLst/>
            <a:gdLst/>
            <a:ahLst/>
            <a:cxnLst/>
            <a:rect l="l" t="t" r="r" b="b"/>
            <a:pathLst>
              <a:path w="18288000" h="9194165">
                <a:moveTo>
                  <a:pt x="0" y="9194127"/>
                </a:moveTo>
                <a:lnTo>
                  <a:pt x="18287998" y="9194127"/>
                </a:lnTo>
                <a:lnTo>
                  <a:pt x="18287998" y="0"/>
                </a:lnTo>
                <a:lnTo>
                  <a:pt x="0" y="0"/>
                </a:lnTo>
                <a:lnTo>
                  <a:pt x="0" y="9194127"/>
                </a:lnTo>
                <a:close/>
              </a:path>
            </a:pathLst>
          </a:custGeom>
          <a:solidFill>
            <a:srgbClr val="0941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537845"/>
          </a:xfrm>
          <a:custGeom>
            <a:avLst/>
            <a:gdLst/>
            <a:ahLst/>
            <a:cxnLst/>
            <a:rect l="l" t="t" r="r" b="b"/>
            <a:pathLst>
              <a:path w="18288000" h="537845">
                <a:moveTo>
                  <a:pt x="0" y="0"/>
                </a:moveTo>
                <a:lnTo>
                  <a:pt x="18288000" y="0"/>
                </a:lnTo>
                <a:lnTo>
                  <a:pt x="18288000" y="537841"/>
                </a:lnTo>
                <a:lnTo>
                  <a:pt x="0" y="537841"/>
                </a:lnTo>
                <a:lnTo>
                  <a:pt x="0" y="0"/>
                </a:lnTo>
                <a:close/>
              </a:path>
            </a:pathLst>
          </a:custGeom>
          <a:solidFill>
            <a:srgbClr val="B08F4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9265285"/>
            <a:ext cx="18288000" cy="1029335"/>
            <a:chOff x="0" y="9265285"/>
            <a:chExt cx="18288000" cy="1029335"/>
          </a:xfrm>
        </p:grpSpPr>
        <p:sp>
          <p:nvSpPr>
            <p:cNvPr id="5" name="object 5"/>
            <p:cNvSpPr/>
            <p:nvPr/>
          </p:nvSpPr>
          <p:spPr>
            <a:xfrm>
              <a:off x="0" y="9731969"/>
              <a:ext cx="18288000" cy="555625"/>
            </a:xfrm>
            <a:custGeom>
              <a:avLst/>
              <a:gdLst/>
              <a:ahLst/>
              <a:cxnLst/>
              <a:rect l="l" t="t" r="r" b="b"/>
              <a:pathLst>
                <a:path w="18288000" h="555625">
                  <a:moveTo>
                    <a:pt x="18287999" y="555030"/>
                  </a:moveTo>
                  <a:lnTo>
                    <a:pt x="0" y="555030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555030"/>
                  </a:lnTo>
                  <a:close/>
                </a:path>
              </a:pathLst>
            </a:custGeom>
            <a:solidFill>
              <a:srgbClr val="B08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 rot="10800000">
              <a:off x="0" y="9265285"/>
              <a:ext cx="4174490" cy="1029335"/>
            </a:xfrm>
            <a:custGeom>
              <a:avLst/>
              <a:gdLst/>
              <a:ahLst/>
              <a:cxnLst/>
              <a:rect l="l" t="t" r="r" b="b"/>
              <a:pathLst>
                <a:path w="4174490" h="1029334">
                  <a:moveTo>
                    <a:pt x="1215256" y="0"/>
                  </a:moveTo>
                  <a:lnTo>
                    <a:pt x="4174240" y="0"/>
                  </a:lnTo>
                  <a:lnTo>
                    <a:pt x="4174240" y="1028733"/>
                  </a:lnTo>
                  <a:lnTo>
                    <a:pt x="0" y="1028733"/>
                  </a:lnTo>
                  <a:lnTo>
                    <a:pt x="12152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 rot="10800000">
            <a:off x="13497560" y="-17749"/>
            <a:ext cx="4790440" cy="1275047"/>
          </a:xfrm>
          <a:custGeom>
            <a:avLst/>
            <a:gdLst/>
            <a:ahLst/>
            <a:cxnLst/>
            <a:rect l="l" t="t" r="r" b="b"/>
            <a:pathLst>
              <a:path w="3327400" h="1028700">
                <a:moveTo>
                  <a:pt x="2103685" y="1028700"/>
                </a:moveTo>
                <a:lnTo>
                  <a:pt x="0" y="1028700"/>
                </a:lnTo>
                <a:lnTo>
                  <a:pt x="0" y="0"/>
                </a:lnTo>
                <a:lnTo>
                  <a:pt x="3326952" y="0"/>
                </a:lnTo>
                <a:lnTo>
                  <a:pt x="2103685" y="1028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5" name="object 4">
            <a:extLst>
              <a:ext uri="{FF2B5EF4-FFF2-40B4-BE49-F238E27FC236}">
                <a16:creationId xmlns:a16="http://schemas.microsoft.com/office/drawing/2014/main" id="{E90EC3C2-066D-1960-705E-2C18DBF0EF2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54972" y="-437540"/>
            <a:ext cx="2665656" cy="238064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249FE97D-7BF9-8DD6-7134-67DBC8472F70}"/>
              </a:ext>
            </a:extLst>
          </p:cNvPr>
          <p:cNvSpPr txBox="1"/>
          <p:nvPr/>
        </p:nvSpPr>
        <p:spPr>
          <a:xfrm>
            <a:off x="4724400" y="2456238"/>
            <a:ext cx="96774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u="sng" spc="-10" dirty="0">
                <a:solidFill>
                  <a:schemeClr val="bg1"/>
                </a:solidFill>
                <a:cs typeface="Calibri"/>
              </a:rPr>
              <a:t>DOCUMENTAÇÃO PARA ABERTURA DE MEI</a:t>
            </a:r>
          </a:p>
          <a:p>
            <a:pPr algn="l"/>
            <a:endParaRPr lang="pt-BR" sz="4000" b="1" u="sng" spc="-10" dirty="0">
              <a:solidFill>
                <a:schemeClr val="bg1"/>
              </a:solidFill>
              <a:cs typeface="Calibri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sz="4000" spc="-10" dirty="0">
                <a:solidFill>
                  <a:schemeClr val="bg1"/>
                </a:solidFill>
                <a:cs typeface="Calibri"/>
              </a:rPr>
              <a:t>Documentos Pessoais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sz="4000" spc="-10" dirty="0">
                <a:solidFill>
                  <a:schemeClr val="bg1"/>
                </a:solidFill>
                <a:cs typeface="Calibri"/>
              </a:rPr>
              <a:t>Comprovante de Endereço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sz="4000" spc="-10" dirty="0">
                <a:solidFill>
                  <a:schemeClr val="bg1"/>
                </a:solidFill>
                <a:cs typeface="Calibri"/>
              </a:rPr>
              <a:t>Senha do Gov.br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sz="4000" spc="-10" dirty="0">
                <a:solidFill>
                  <a:schemeClr val="bg1"/>
                </a:solidFill>
                <a:cs typeface="Calibri"/>
              </a:rPr>
              <a:t>Atividades que Vai Exercer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sz="4000" spc="-10" dirty="0">
                <a:solidFill>
                  <a:schemeClr val="bg1"/>
                </a:solidFill>
                <a:cs typeface="Calibri"/>
              </a:rPr>
              <a:t>Capital Social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sz="4000" spc="-10" dirty="0">
                <a:solidFill>
                  <a:schemeClr val="bg1"/>
                </a:solidFill>
                <a:cs typeface="Calibri"/>
              </a:rPr>
              <a:t>Nome Fantasia</a:t>
            </a:r>
          </a:p>
        </p:txBody>
      </p:sp>
    </p:spTree>
    <p:extLst>
      <p:ext uri="{BB962C8B-B14F-4D97-AF65-F5344CB8AC3E}">
        <p14:creationId xmlns:p14="http://schemas.microsoft.com/office/powerpoint/2010/main" val="4075159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7841"/>
            <a:ext cx="18288000" cy="9194165"/>
          </a:xfrm>
          <a:custGeom>
            <a:avLst/>
            <a:gdLst/>
            <a:ahLst/>
            <a:cxnLst/>
            <a:rect l="l" t="t" r="r" b="b"/>
            <a:pathLst>
              <a:path w="18288000" h="9194165">
                <a:moveTo>
                  <a:pt x="0" y="9194127"/>
                </a:moveTo>
                <a:lnTo>
                  <a:pt x="18287998" y="9194127"/>
                </a:lnTo>
                <a:lnTo>
                  <a:pt x="18287998" y="0"/>
                </a:lnTo>
                <a:lnTo>
                  <a:pt x="0" y="0"/>
                </a:lnTo>
                <a:lnTo>
                  <a:pt x="0" y="9194127"/>
                </a:lnTo>
                <a:close/>
              </a:path>
            </a:pathLst>
          </a:custGeom>
          <a:solidFill>
            <a:srgbClr val="0941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537845"/>
          </a:xfrm>
          <a:custGeom>
            <a:avLst/>
            <a:gdLst/>
            <a:ahLst/>
            <a:cxnLst/>
            <a:rect l="l" t="t" r="r" b="b"/>
            <a:pathLst>
              <a:path w="18288000" h="537845">
                <a:moveTo>
                  <a:pt x="0" y="0"/>
                </a:moveTo>
                <a:lnTo>
                  <a:pt x="18288000" y="0"/>
                </a:lnTo>
                <a:lnTo>
                  <a:pt x="18288000" y="537841"/>
                </a:lnTo>
                <a:lnTo>
                  <a:pt x="0" y="537841"/>
                </a:lnTo>
                <a:lnTo>
                  <a:pt x="0" y="0"/>
                </a:lnTo>
                <a:close/>
              </a:path>
            </a:pathLst>
          </a:custGeom>
          <a:solidFill>
            <a:srgbClr val="B08F4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9265285"/>
            <a:ext cx="18288000" cy="1029335"/>
            <a:chOff x="0" y="9265285"/>
            <a:chExt cx="18288000" cy="1029335"/>
          </a:xfrm>
        </p:grpSpPr>
        <p:sp>
          <p:nvSpPr>
            <p:cNvPr id="5" name="object 5"/>
            <p:cNvSpPr/>
            <p:nvPr/>
          </p:nvSpPr>
          <p:spPr>
            <a:xfrm>
              <a:off x="0" y="9731969"/>
              <a:ext cx="18288000" cy="555625"/>
            </a:xfrm>
            <a:custGeom>
              <a:avLst/>
              <a:gdLst/>
              <a:ahLst/>
              <a:cxnLst/>
              <a:rect l="l" t="t" r="r" b="b"/>
              <a:pathLst>
                <a:path w="18288000" h="555625">
                  <a:moveTo>
                    <a:pt x="18287999" y="555030"/>
                  </a:moveTo>
                  <a:lnTo>
                    <a:pt x="0" y="555030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555030"/>
                  </a:lnTo>
                  <a:close/>
                </a:path>
              </a:pathLst>
            </a:custGeom>
            <a:solidFill>
              <a:srgbClr val="B08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 rot="10800000">
              <a:off x="0" y="9265285"/>
              <a:ext cx="4174490" cy="1029335"/>
            </a:xfrm>
            <a:custGeom>
              <a:avLst/>
              <a:gdLst/>
              <a:ahLst/>
              <a:cxnLst/>
              <a:rect l="l" t="t" r="r" b="b"/>
              <a:pathLst>
                <a:path w="4174490" h="1029334">
                  <a:moveTo>
                    <a:pt x="1215256" y="0"/>
                  </a:moveTo>
                  <a:lnTo>
                    <a:pt x="4174240" y="0"/>
                  </a:lnTo>
                  <a:lnTo>
                    <a:pt x="4174240" y="1028733"/>
                  </a:lnTo>
                  <a:lnTo>
                    <a:pt x="0" y="1028733"/>
                  </a:lnTo>
                  <a:lnTo>
                    <a:pt x="12152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 rot="10800000">
            <a:off x="13497560" y="-17749"/>
            <a:ext cx="4790440" cy="1275047"/>
          </a:xfrm>
          <a:custGeom>
            <a:avLst/>
            <a:gdLst/>
            <a:ahLst/>
            <a:cxnLst/>
            <a:rect l="l" t="t" r="r" b="b"/>
            <a:pathLst>
              <a:path w="3327400" h="1028700">
                <a:moveTo>
                  <a:pt x="2103685" y="1028700"/>
                </a:moveTo>
                <a:lnTo>
                  <a:pt x="0" y="1028700"/>
                </a:lnTo>
                <a:lnTo>
                  <a:pt x="0" y="0"/>
                </a:lnTo>
                <a:lnTo>
                  <a:pt x="3326952" y="0"/>
                </a:lnTo>
                <a:lnTo>
                  <a:pt x="2103685" y="1028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5" name="object 4">
            <a:extLst>
              <a:ext uri="{FF2B5EF4-FFF2-40B4-BE49-F238E27FC236}">
                <a16:creationId xmlns:a16="http://schemas.microsoft.com/office/drawing/2014/main" id="{E90EC3C2-066D-1960-705E-2C18DBF0EF2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54972" y="-437540"/>
            <a:ext cx="2665656" cy="238064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D853043-7850-8B84-64C6-0DBE18C7B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690870"/>
            <a:ext cx="11431339" cy="7018827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4CF23FE9-2814-EBC8-B7F5-9DEB1853817E}"/>
              </a:ext>
            </a:extLst>
          </p:cNvPr>
          <p:cNvSpPr/>
          <p:nvPr/>
        </p:nvSpPr>
        <p:spPr>
          <a:xfrm>
            <a:off x="4800600" y="323850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2EC4D2D-602B-ECC2-806C-A574E6D8BC18}"/>
              </a:ext>
            </a:extLst>
          </p:cNvPr>
          <p:cNvSpPr/>
          <p:nvPr/>
        </p:nvSpPr>
        <p:spPr>
          <a:xfrm>
            <a:off x="7009730" y="3276600"/>
            <a:ext cx="243907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87308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7841"/>
            <a:ext cx="18288000" cy="9194165"/>
          </a:xfrm>
          <a:custGeom>
            <a:avLst/>
            <a:gdLst/>
            <a:ahLst/>
            <a:cxnLst/>
            <a:rect l="l" t="t" r="r" b="b"/>
            <a:pathLst>
              <a:path w="18288000" h="9194165">
                <a:moveTo>
                  <a:pt x="0" y="9194127"/>
                </a:moveTo>
                <a:lnTo>
                  <a:pt x="18287998" y="9194127"/>
                </a:lnTo>
                <a:lnTo>
                  <a:pt x="18287998" y="0"/>
                </a:lnTo>
                <a:lnTo>
                  <a:pt x="0" y="0"/>
                </a:lnTo>
                <a:lnTo>
                  <a:pt x="0" y="9194127"/>
                </a:lnTo>
                <a:close/>
              </a:path>
            </a:pathLst>
          </a:custGeom>
          <a:solidFill>
            <a:srgbClr val="0941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537845"/>
          </a:xfrm>
          <a:custGeom>
            <a:avLst/>
            <a:gdLst/>
            <a:ahLst/>
            <a:cxnLst/>
            <a:rect l="l" t="t" r="r" b="b"/>
            <a:pathLst>
              <a:path w="18288000" h="537845">
                <a:moveTo>
                  <a:pt x="0" y="0"/>
                </a:moveTo>
                <a:lnTo>
                  <a:pt x="18288000" y="0"/>
                </a:lnTo>
                <a:lnTo>
                  <a:pt x="18288000" y="537841"/>
                </a:lnTo>
                <a:lnTo>
                  <a:pt x="0" y="537841"/>
                </a:lnTo>
                <a:lnTo>
                  <a:pt x="0" y="0"/>
                </a:lnTo>
                <a:close/>
              </a:path>
            </a:pathLst>
          </a:custGeom>
          <a:solidFill>
            <a:srgbClr val="B08F4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9265285"/>
            <a:ext cx="18288000" cy="1029335"/>
            <a:chOff x="0" y="9265285"/>
            <a:chExt cx="18288000" cy="1029335"/>
          </a:xfrm>
        </p:grpSpPr>
        <p:sp>
          <p:nvSpPr>
            <p:cNvPr id="5" name="object 5"/>
            <p:cNvSpPr/>
            <p:nvPr/>
          </p:nvSpPr>
          <p:spPr>
            <a:xfrm>
              <a:off x="0" y="9731969"/>
              <a:ext cx="18288000" cy="555625"/>
            </a:xfrm>
            <a:custGeom>
              <a:avLst/>
              <a:gdLst/>
              <a:ahLst/>
              <a:cxnLst/>
              <a:rect l="l" t="t" r="r" b="b"/>
              <a:pathLst>
                <a:path w="18288000" h="555625">
                  <a:moveTo>
                    <a:pt x="18287999" y="555030"/>
                  </a:moveTo>
                  <a:lnTo>
                    <a:pt x="0" y="555030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555030"/>
                  </a:lnTo>
                  <a:close/>
                </a:path>
              </a:pathLst>
            </a:custGeom>
            <a:solidFill>
              <a:srgbClr val="B08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 rot="10800000">
              <a:off x="0" y="9265285"/>
              <a:ext cx="4174490" cy="1029335"/>
            </a:xfrm>
            <a:custGeom>
              <a:avLst/>
              <a:gdLst/>
              <a:ahLst/>
              <a:cxnLst/>
              <a:rect l="l" t="t" r="r" b="b"/>
              <a:pathLst>
                <a:path w="4174490" h="1029334">
                  <a:moveTo>
                    <a:pt x="1215256" y="0"/>
                  </a:moveTo>
                  <a:lnTo>
                    <a:pt x="4174240" y="0"/>
                  </a:lnTo>
                  <a:lnTo>
                    <a:pt x="4174240" y="1028733"/>
                  </a:lnTo>
                  <a:lnTo>
                    <a:pt x="0" y="1028733"/>
                  </a:lnTo>
                  <a:lnTo>
                    <a:pt x="12152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 rot="10800000">
            <a:off x="13497560" y="-17749"/>
            <a:ext cx="4790440" cy="1275047"/>
          </a:xfrm>
          <a:custGeom>
            <a:avLst/>
            <a:gdLst/>
            <a:ahLst/>
            <a:cxnLst/>
            <a:rect l="l" t="t" r="r" b="b"/>
            <a:pathLst>
              <a:path w="3327400" h="1028700">
                <a:moveTo>
                  <a:pt x="2103685" y="1028700"/>
                </a:moveTo>
                <a:lnTo>
                  <a:pt x="0" y="1028700"/>
                </a:lnTo>
                <a:lnTo>
                  <a:pt x="0" y="0"/>
                </a:lnTo>
                <a:lnTo>
                  <a:pt x="3326952" y="0"/>
                </a:lnTo>
                <a:lnTo>
                  <a:pt x="2103685" y="1028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5" name="object 4">
            <a:extLst>
              <a:ext uri="{FF2B5EF4-FFF2-40B4-BE49-F238E27FC236}">
                <a16:creationId xmlns:a16="http://schemas.microsoft.com/office/drawing/2014/main" id="{E90EC3C2-066D-1960-705E-2C18DBF0EF2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54972" y="-437540"/>
            <a:ext cx="2665656" cy="238064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B977EF2-251F-BA8C-9876-AB9C4EA6A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317" y="1687627"/>
            <a:ext cx="13173949" cy="7459829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6A83D9E9-4582-B2D4-1C6D-34C69D35449E}"/>
              </a:ext>
            </a:extLst>
          </p:cNvPr>
          <p:cNvSpPr/>
          <p:nvPr/>
        </p:nvSpPr>
        <p:spPr>
          <a:xfrm>
            <a:off x="3861734" y="2137129"/>
            <a:ext cx="1548466" cy="263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3CC3BB8-817A-C715-CA41-61F006DAD194}"/>
              </a:ext>
            </a:extLst>
          </p:cNvPr>
          <p:cNvSpPr/>
          <p:nvPr/>
        </p:nvSpPr>
        <p:spPr>
          <a:xfrm>
            <a:off x="6471150" y="2157943"/>
            <a:ext cx="2977649" cy="263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67506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7841"/>
            <a:ext cx="18288000" cy="9194165"/>
          </a:xfrm>
          <a:custGeom>
            <a:avLst/>
            <a:gdLst/>
            <a:ahLst/>
            <a:cxnLst/>
            <a:rect l="l" t="t" r="r" b="b"/>
            <a:pathLst>
              <a:path w="18288000" h="9194165">
                <a:moveTo>
                  <a:pt x="0" y="9194127"/>
                </a:moveTo>
                <a:lnTo>
                  <a:pt x="18287998" y="9194127"/>
                </a:lnTo>
                <a:lnTo>
                  <a:pt x="18287998" y="0"/>
                </a:lnTo>
                <a:lnTo>
                  <a:pt x="0" y="0"/>
                </a:lnTo>
                <a:lnTo>
                  <a:pt x="0" y="9194127"/>
                </a:lnTo>
                <a:close/>
              </a:path>
            </a:pathLst>
          </a:custGeom>
          <a:solidFill>
            <a:srgbClr val="0941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537845"/>
          </a:xfrm>
          <a:custGeom>
            <a:avLst/>
            <a:gdLst/>
            <a:ahLst/>
            <a:cxnLst/>
            <a:rect l="l" t="t" r="r" b="b"/>
            <a:pathLst>
              <a:path w="18288000" h="537845">
                <a:moveTo>
                  <a:pt x="0" y="0"/>
                </a:moveTo>
                <a:lnTo>
                  <a:pt x="18288000" y="0"/>
                </a:lnTo>
                <a:lnTo>
                  <a:pt x="18288000" y="537841"/>
                </a:lnTo>
                <a:lnTo>
                  <a:pt x="0" y="537841"/>
                </a:lnTo>
                <a:lnTo>
                  <a:pt x="0" y="0"/>
                </a:lnTo>
                <a:close/>
              </a:path>
            </a:pathLst>
          </a:custGeom>
          <a:solidFill>
            <a:srgbClr val="B08F4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9265285"/>
            <a:ext cx="18288000" cy="1029335"/>
            <a:chOff x="0" y="9265285"/>
            <a:chExt cx="18288000" cy="1029335"/>
          </a:xfrm>
        </p:grpSpPr>
        <p:sp>
          <p:nvSpPr>
            <p:cNvPr id="5" name="object 5"/>
            <p:cNvSpPr/>
            <p:nvPr/>
          </p:nvSpPr>
          <p:spPr>
            <a:xfrm>
              <a:off x="0" y="9731969"/>
              <a:ext cx="18288000" cy="555625"/>
            </a:xfrm>
            <a:custGeom>
              <a:avLst/>
              <a:gdLst/>
              <a:ahLst/>
              <a:cxnLst/>
              <a:rect l="l" t="t" r="r" b="b"/>
              <a:pathLst>
                <a:path w="18288000" h="555625">
                  <a:moveTo>
                    <a:pt x="18287999" y="555030"/>
                  </a:moveTo>
                  <a:lnTo>
                    <a:pt x="0" y="555030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555030"/>
                  </a:lnTo>
                  <a:close/>
                </a:path>
              </a:pathLst>
            </a:custGeom>
            <a:solidFill>
              <a:srgbClr val="B08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 rot="10800000">
              <a:off x="0" y="9265285"/>
              <a:ext cx="4174490" cy="1029335"/>
            </a:xfrm>
            <a:custGeom>
              <a:avLst/>
              <a:gdLst/>
              <a:ahLst/>
              <a:cxnLst/>
              <a:rect l="l" t="t" r="r" b="b"/>
              <a:pathLst>
                <a:path w="4174490" h="1029334">
                  <a:moveTo>
                    <a:pt x="1215256" y="0"/>
                  </a:moveTo>
                  <a:lnTo>
                    <a:pt x="4174240" y="0"/>
                  </a:lnTo>
                  <a:lnTo>
                    <a:pt x="4174240" y="1028733"/>
                  </a:lnTo>
                  <a:lnTo>
                    <a:pt x="0" y="1028733"/>
                  </a:lnTo>
                  <a:lnTo>
                    <a:pt x="12152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 rot="10800000">
            <a:off x="13497560" y="-17749"/>
            <a:ext cx="4790440" cy="1275047"/>
          </a:xfrm>
          <a:custGeom>
            <a:avLst/>
            <a:gdLst/>
            <a:ahLst/>
            <a:cxnLst/>
            <a:rect l="l" t="t" r="r" b="b"/>
            <a:pathLst>
              <a:path w="3327400" h="1028700">
                <a:moveTo>
                  <a:pt x="2103685" y="1028700"/>
                </a:moveTo>
                <a:lnTo>
                  <a:pt x="0" y="1028700"/>
                </a:lnTo>
                <a:lnTo>
                  <a:pt x="0" y="0"/>
                </a:lnTo>
                <a:lnTo>
                  <a:pt x="3326952" y="0"/>
                </a:lnTo>
                <a:lnTo>
                  <a:pt x="2103685" y="1028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1F93BE2D-8F55-DE06-F961-1D76D275D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732" y="992190"/>
            <a:ext cx="11853508" cy="1179639"/>
          </a:xfrm>
        </p:spPr>
        <p:txBody>
          <a:bodyPr/>
          <a:lstStyle/>
          <a:p>
            <a:pPr algn="ctr" fontAlgn="base"/>
            <a:r>
              <a:rPr lang="pt-BR" sz="3500" b="1" i="0" dirty="0">
                <a:solidFill>
                  <a:schemeClr val="bg1"/>
                </a:solidFill>
                <a:effectLst/>
                <a:latin typeface="+mn-lt"/>
              </a:rPr>
              <a:t>ACESSANDO O PORTAL DO SIMEI </a:t>
            </a:r>
            <a:br>
              <a:rPr lang="pt-BR" sz="3500" b="0" i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pt-BR" sz="2000" b="0" i="0" dirty="0">
                <a:solidFill>
                  <a:schemeClr val="bg1"/>
                </a:solidFill>
                <a:effectLst/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https://www8.receita.fazenda.gov.br/SimplesNacional/controleAcesso/Autentica.aspx?id=16</a:t>
            </a:r>
            <a:br>
              <a:rPr lang="pt-BR" sz="5400" b="0" i="0" dirty="0">
                <a:solidFill>
                  <a:srgbClr val="555555"/>
                </a:solidFill>
                <a:effectLst/>
                <a:latin typeface="rawline"/>
              </a:rPr>
            </a:br>
            <a:endParaRPr lang="pt-BR" sz="5000" dirty="0">
              <a:solidFill>
                <a:schemeClr val="bg1"/>
              </a:solidFill>
            </a:endParaRPr>
          </a:p>
        </p:txBody>
      </p:sp>
      <p:pic>
        <p:nvPicPr>
          <p:cNvPr id="15" name="object 4">
            <a:extLst>
              <a:ext uri="{FF2B5EF4-FFF2-40B4-BE49-F238E27FC236}">
                <a16:creationId xmlns:a16="http://schemas.microsoft.com/office/drawing/2014/main" id="{E90EC3C2-066D-1960-705E-2C18DBF0EF2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354972" y="-437540"/>
            <a:ext cx="2665656" cy="238064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A88BDAA-F715-50CE-BC8C-7F105D573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806" y="2096760"/>
            <a:ext cx="11353800" cy="702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82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7841"/>
            <a:ext cx="18288000" cy="9194165"/>
          </a:xfrm>
          <a:custGeom>
            <a:avLst/>
            <a:gdLst/>
            <a:ahLst/>
            <a:cxnLst/>
            <a:rect l="l" t="t" r="r" b="b"/>
            <a:pathLst>
              <a:path w="18288000" h="9194165">
                <a:moveTo>
                  <a:pt x="0" y="9194127"/>
                </a:moveTo>
                <a:lnTo>
                  <a:pt x="18287998" y="9194127"/>
                </a:lnTo>
                <a:lnTo>
                  <a:pt x="18287998" y="0"/>
                </a:lnTo>
                <a:lnTo>
                  <a:pt x="0" y="0"/>
                </a:lnTo>
                <a:lnTo>
                  <a:pt x="0" y="9194127"/>
                </a:lnTo>
                <a:close/>
              </a:path>
            </a:pathLst>
          </a:custGeom>
          <a:solidFill>
            <a:srgbClr val="0941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537845"/>
          </a:xfrm>
          <a:custGeom>
            <a:avLst/>
            <a:gdLst/>
            <a:ahLst/>
            <a:cxnLst/>
            <a:rect l="l" t="t" r="r" b="b"/>
            <a:pathLst>
              <a:path w="18288000" h="537845">
                <a:moveTo>
                  <a:pt x="0" y="0"/>
                </a:moveTo>
                <a:lnTo>
                  <a:pt x="18288000" y="0"/>
                </a:lnTo>
                <a:lnTo>
                  <a:pt x="18288000" y="537841"/>
                </a:lnTo>
                <a:lnTo>
                  <a:pt x="0" y="537841"/>
                </a:lnTo>
                <a:lnTo>
                  <a:pt x="0" y="0"/>
                </a:lnTo>
                <a:close/>
              </a:path>
            </a:pathLst>
          </a:custGeom>
          <a:solidFill>
            <a:srgbClr val="B08F4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9265285"/>
            <a:ext cx="18288000" cy="1029335"/>
            <a:chOff x="0" y="9265285"/>
            <a:chExt cx="18288000" cy="1029335"/>
          </a:xfrm>
        </p:grpSpPr>
        <p:sp>
          <p:nvSpPr>
            <p:cNvPr id="5" name="object 5"/>
            <p:cNvSpPr/>
            <p:nvPr/>
          </p:nvSpPr>
          <p:spPr>
            <a:xfrm>
              <a:off x="0" y="9731969"/>
              <a:ext cx="18288000" cy="555625"/>
            </a:xfrm>
            <a:custGeom>
              <a:avLst/>
              <a:gdLst/>
              <a:ahLst/>
              <a:cxnLst/>
              <a:rect l="l" t="t" r="r" b="b"/>
              <a:pathLst>
                <a:path w="18288000" h="555625">
                  <a:moveTo>
                    <a:pt x="18287999" y="555030"/>
                  </a:moveTo>
                  <a:lnTo>
                    <a:pt x="0" y="555030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555030"/>
                  </a:lnTo>
                  <a:close/>
                </a:path>
              </a:pathLst>
            </a:custGeom>
            <a:solidFill>
              <a:srgbClr val="B08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 rot="10800000">
              <a:off x="0" y="9265285"/>
              <a:ext cx="4174490" cy="1029335"/>
            </a:xfrm>
            <a:custGeom>
              <a:avLst/>
              <a:gdLst/>
              <a:ahLst/>
              <a:cxnLst/>
              <a:rect l="l" t="t" r="r" b="b"/>
              <a:pathLst>
                <a:path w="4174490" h="1029334">
                  <a:moveTo>
                    <a:pt x="1215256" y="0"/>
                  </a:moveTo>
                  <a:lnTo>
                    <a:pt x="4174240" y="0"/>
                  </a:lnTo>
                  <a:lnTo>
                    <a:pt x="4174240" y="1028733"/>
                  </a:lnTo>
                  <a:lnTo>
                    <a:pt x="0" y="1028733"/>
                  </a:lnTo>
                  <a:lnTo>
                    <a:pt x="12152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 rot="10800000">
            <a:off x="13497560" y="-17749"/>
            <a:ext cx="4790440" cy="1275047"/>
          </a:xfrm>
          <a:custGeom>
            <a:avLst/>
            <a:gdLst/>
            <a:ahLst/>
            <a:cxnLst/>
            <a:rect l="l" t="t" r="r" b="b"/>
            <a:pathLst>
              <a:path w="3327400" h="1028700">
                <a:moveTo>
                  <a:pt x="2103685" y="1028700"/>
                </a:moveTo>
                <a:lnTo>
                  <a:pt x="0" y="1028700"/>
                </a:lnTo>
                <a:lnTo>
                  <a:pt x="0" y="0"/>
                </a:lnTo>
                <a:lnTo>
                  <a:pt x="3326952" y="0"/>
                </a:lnTo>
                <a:lnTo>
                  <a:pt x="2103685" y="1028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1F93BE2D-8F55-DE06-F961-1D76D275D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878033"/>
            <a:ext cx="15773400" cy="5755422"/>
          </a:xfrm>
        </p:spPr>
        <p:txBody>
          <a:bodyPr/>
          <a:lstStyle/>
          <a:p>
            <a:pPr algn="ctr" fontAlgn="base"/>
            <a:r>
              <a:rPr lang="pt-BR" sz="5400" b="1" i="0" dirty="0">
                <a:solidFill>
                  <a:schemeClr val="bg1"/>
                </a:solidFill>
                <a:effectLst/>
                <a:latin typeface="+mn-lt"/>
              </a:rPr>
              <a:t>FATURAMENTO ANUAL DO MEI </a:t>
            </a:r>
            <a:br>
              <a:rPr lang="pt-BR" sz="5400" b="1" i="0" dirty="0">
                <a:effectLst/>
                <a:latin typeface="+mn-lt"/>
              </a:rPr>
            </a:br>
            <a:br>
              <a:rPr lang="pt-BR" sz="5400" b="0" i="0" dirty="0">
                <a:effectLst/>
                <a:latin typeface="+mn-lt"/>
              </a:rPr>
            </a:br>
            <a:r>
              <a:rPr lang="pt-BR" sz="5400" b="0" i="0" dirty="0">
                <a:solidFill>
                  <a:schemeClr val="bg1"/>
                </a:solidFill>
                <a:effectLst/>
                <a:latin typeface="+mn-lt"/>
              </a:rPr>
              <a:t>81 MIL REAIS ANO / 6.750 R$ MÊS </a:t>
            </a:r>
            <a:br>
              <a:rPr lang="pt-BR" sz="5400" b="0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pt-BR" sz="5400" dirty="0">
                <a:solidFill>
                  <a:schemeClr val="bg1"/>
                </a:solidFill>
                <a:latin typeface="+mn-lt"/>
              </a:rPr>
            </a:br>
            <a:r>
              <a:rPr lang="pt-BR" sz="5400" b="0" i="0" dirty="0">
                <a:solidFill>
                  <a:schemeClr val="bg1"/>
                </a:solidFill>
                <a:effectLst/>
                <a:latin typeface="+mn-lt"/>
              </a:rPr>
              <a:t>LEMBRE-SE DE CALCULAR DE FORMA PROPORCIONAL SE SUA EMPRESA FOI ABERTA NO DECORRER DO ANO</a:t>
            </a:r>
            <a:br>
              <a:rPr lang="pt-BR" sz="5400" b="0" i="0" dirty="0">
                <a:solidFill>
                  <a:schemeClr val="bg1"/>
                </a:solidFill>
                <a:effectLst/>
                <a:latin typeface="rawline"/>
              </a:rPr>
            </a:br>
            <a:endParaRPr lang="pt-BR" sz="5000" dirty="0">
              <a:solidFill>
                <a:schemeClr val="bg1"/>
              </a:solidFill>
            </a:endParaRPr>
          </a:p>
        </p:txBody>
      </p:sp>
      <p:pic>
        <p:nvPicPr>
          <p:cNvPr id="15" name="object 4">
            <a:extLst>
              <a:ext uri="{FF2B5EF4-FFF2-40B4-BE49-F238E27FC236}">
                <a16:creationId xmlns:a16="http://schemas.microsoft.com/office/drawing/2014/main" id="{E90EC3C2-066D-1960-705E-2C18DBF0EF2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54972" y="-437540"/>
            <a:ext cx="2665656" cy="238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810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7841"/>
            <a:ext cx="18288000" cy="9194165"/>
          </a:xfrm>
          <a:custGeom>
            <a:avLst/>
            <a:gdLst/>
            <a:ahLst/>
            <a:cxnLst/>
            <a:rect l="l" t="t" r="r" b="b"/>
            <a:pathLst>
              <a:path w="18288000" h="9194165">
                <a:moveTo>
                  <a:pt x="0" y="9194127"/>
                </a:moveTo>
                <a:lnTo>
                  <a:pt x="18287998" y="9194127"/>
                </a:lnTo>
                <a:lnTo>
                  <a:pt x="18287998" y="0"/>
                </a:lnTo>
                <a:lnTo>
                  <a:pt x="0" y="0"/>
                </a:lnTo>
                <a:lnTo>
                  <a:pt x="0" y="9194127"/>
                </a:lnTo>
                <a:close/>
              </a:path>
            </a:pathLst>
          </a:custGeom>
          <a:solidFill>
            <a:srgbClr val="0941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537845"/>
          </a:xfrm>
          <a:custGeom>
            <a:avLst/>
            <a:gdLst/>
            <a:ahLst/>
            <a:cxnLst/>
            <a:rect l="l" t="t" r="r" b="b"/>
            <a:pathLst>
              <a:path w="18288000" h="537845">
                <a:moveTo>
                  <a:pt x="0" y="0"/>
                </a:moveTo>
                <a:lnTo>
                  <a:pt x="18288000" y="0"/>
                </a:lnTo>
                <a:lnTo>
                  <a:pt x="18288000" y="537841"/>
                </a:lnTo>
                <a:lnTo>
                  <a:pt x="0" y="537841"/>
                </a:lnTo>
                <a:lnTo>
                  <a:pt x="0" y="0"/>
                </a:lnTo>
                <a:close/>
              </a:path>
            </a:pathLst>
          </a:custGeom>
          <a:solidFill>
            <a:srgbClr val="B08F4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9265285"/>
            <a:ext cx="18288000" cy="1029335"/>
            <a:chOff x="0" y="9265285"/>
            <a:chExt cx="18288000" cy="1029335"/>
          </a:xfrm>
        </p:grpSpPr>
        <p:sp>
          <p:nvSpPr>
            <p:cNvPr id="5" name="object 5"/>
            <p:cNvSpPr/>
            <p:nvPr/>
          </p:nvSpPr>
          <p:spPr>
            <a:xfrm>
              <a:off x="0" y="9731969"/>
              <a:ext cx="18288000" cy="555625"/>
            </a:xfrm>
            <a:custGeom>
              <a:avLst/>
              <a:gdLst/>
              <a:ahLst/>
              <a:cxnLst/>
              <a:rect l="l" t="t" r="r" b="b"/>
              <a:pathLst>
                <a:path w="18288000" h="555625">
                  <a:moveTo>
                    <a:pt x="18287999" y="555030"/>
                  </a:moveTo>
                  <a:lnTo>
                    <a:pt x="0" y="555030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555030"/>
                  </a:lnTo>
                  <a:close/>
                </a:path>
              </a:pathLst>
            </a:custGeom>
            <a:solidFill>
              <a:srgbClr val="B08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 rot="10800000">
              <a:off x="0" y="9265285"/>
              <a:ext cx="4174490" cy="1029335"/>
            </a:xfrm>
            <a:custGeom>
              <a:avLst/>
              <a:gdLst/>
              <a:ahLst/>
              <a:cxnLst/>
              <a:rect l="l" t="t" r="r" b="b"/>
              <a:pathLst>
                <a:path w="4174490" h="1029334">
                  <a:moveTo>
                    <a:pt x="1215256" y="0"/>
                  </a:moveTo>
                  <a:lnTo>
                    <a:pt x="4174240" y="0"/>
                  </a:lnTo>
                  <a:lnTo>
                    <a:pt x="4174240" y="1028733"/>
                  </a:lnTo>
                  <a:lnTo>
                    <a:pt x="0" y="1028733"/>
                  </a:lnTo>
                  <a:lnTo>
                    <a:pt x="12152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 rot="10800000">
            <a:off x="13497560" y="-17749"/>
            <a:ext cx="4790440" cy="1275047"/>
          </a:xfrm>
          <a:custGeom>
            <a:avLst/>
            <a:gdLst/>
            <a:ahLst/>
            <a:cxnLst/>
            <a:rect l="l" t="t" r="r" b="b"/>
            <a:pathLst>
              <a:path w="3327400" h="1028700">
                <a:moveTo>
                  <a:pt x="2103685" y="1028700"/>
                </a:moveTo>
                <a:lnTo>
                  <a:pt x="0" y="1028700"/>
                </a:lnTo>
                <a:lnTo>
                  <a:pt x="0" y="0"/>
                </a:lnTo>
                <a:lnTo>
                  <a:pt x="3326952" y="0"/>
                </a:lnTo>
                <a:lnTo>
                  <a:pt x="2103685" y="1028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4BF8D5B9-DE2A-52BA-A30A-08BC12054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974631"/>
            <a:ext cx="15773400" cy="5816977"/>
          </a:xfrm>
        </p:spPr>
        <p:txBody>
          <a:bodyPr/>
          <a:lstStyle/>
          <a:p>
            <a:pPr algn="l" fontAlgn="base"/>
            <a:r>
              <a:rPr lang="pt-BR" sz="3000" b="1" dirty="0">
                <a:solidFill>
                  <a:schemeClr val="bg1"/>
                </a:solidFill>
              </a:rPr>
              <a:t>ULTRAPASSEI O FATURAMENTO DO MEI E AGORA ?</a:t>
            </a:r>
          </a:p>
          <a:p>
            <a:pPr algn="l" fontAlgn="base"/>
            <a:endParaRPr lang="pt-BR" sz="3000" b="1" dirty="0">
              <a:solidFill>
                <a:schemeClr val="bg1"/>
              </a:solidFill>
            </a:endParaRPr>
          </a:p>
          <a:p>
            <a:pPr algn="l" fontAlgn="base"/>
            <a:r>
              <a:rPr lang="pt-BR" sz="3000" b="1" i="0" dirty="0">
                <a:solidFill>
                  <a:schemeClr val="bg1"/>
                </a:solidFill>
                <a:effectLst/>
              </a:rPr>
              <a:t>TEMOS DUAS SITUAÇÕES A SEREM ANALISADAS:</a:t>
            </a:r>
          </a:p>
          <a:p>
            <a:pPr algn="l" fontAlgn="base"/>
            <a:endParaRPr lang="pt-BR" sz="3000" b="1" dirty="0">
              <a:solidFill>
                <a:schemeClr val="bg1"/>
              </a:solidFill>
            </a:endParaRPr>
          </a:p>
          <a:p>
            <a:pPr algn="l" fontAlgn="base"/>
            <a:r>
              <a:rPr lang="pt-BR" sz="3000" b="1" i="0" dirty="0">
                <a:solidFill>
                  <a:schemeClr val="bg1"/>
                </a:solidFill>
                <a:effectLst/>
              </a:rPr>
              <a:t>ULTRAPASSEI EM ATÉ 20 %: você recolherá o das </a:t>
            </a:r>
            <a:r>
              <a:rPr lang="pt-BR" sz="3000" b="1" i="0" dirty="0" err="1">
                <a:solidFill>
                  <a:schemeClr val="bg1"/>
                </a:solidFill>
                <a:effectLst/>
              </a:rPr>
              <a:t>mei</a:t>
            </a:r>
            <a:r>
              <a:rPr lang="pt-BR" sz="3000" b="1" i="0" dirty="0">
                <a:solidFill>
                  <a:schemeClr val="bg1"/>
                </a:solidFill>
                <a:effectLst/>
              </a:rPr>
              <a:t> até dezembro e depois pagará o excesso de receita em uma guia </a:t>
            </a:r>
            <a:r>
              <a:rPr lang="pt-BR" sz="3000" b="1" i="0" dirty="0" err="1">
                <a:solidFill>
                  <a:schemeClr val="bg1"/>
                </a:solidFill>
                <a:effectLst/>
              </a:rPr>
              <a:t>darf</a:t>
            </a:r>
            <a:r>
              <a:rPr lang="pt-BR" sz="3000" b="1" i="0" dirty="0">
                <a:solidFill>
                  <a:schemeClr val="bg1"/>
                </a:solidFill>
                <a:effectLst/>
              </a:rPr>
              <a:t> em janeiro do próximo ano e será desenquadrado do </a:t>
            </a:r>
            <a:r>
              <a:rPr lang="pt-BR" sz="3000" b="1" i="0" dirty="0" err="1">
                <a:solidFill>
                  <a:schemeClr val="bg1"/>
                </a:solidFill>
                <a:effectLst/>
              </a:rPr>
              <a:t>mei</a:t>
            </a:r>
            <a:r>
              <a:rPr lang="pt-BR" sz="3000" b="1" i="0" dirty="0">
                <a:solidFill>
                  <a:schemeClr val="bg1"/>
                </a:solidFill>
                <a:effectLst/>
              </a:rPr>
              <a:t> desde então.</a:t>
            </a:r>
          </a:p>
          <a:p>
            <a:pPr algn="l" fontAlgn="base"/>
            <a:r>
              <a:rPr lang="pt-BR" sz="3000" b="1" dirty="0">
                <a:solidFill>
                  <a:schemeClr val="bg1"/>
                </a:solidFill>
              </a:rPr>
              <a:t>Exemplo: O MEI ultrapassou em até 20% em 2025, ele será desenquadrado do MEI e será Simples Nacional a partir de 2026.</a:t>
            </a:r>
            <a:endParaRPr lang="pt-BR" sz="3000" b="1" i="0" dirty="0">
              <a:solidFill>
                <a:schemeClr val="bg1"/>
              </a:solidFill>
              <a:effectLst/>
            </a:endParaRPr>
          </a:p>
          <a:p>
            <a:pPr algn="l" fontAlgn="base"/>
            <a:endParaRPr lang="pt-BR" sz="3000" b="0" i="0" spc="-10" dirty="0">
              <a:solidFill>
                <a:schemeClr val="bg1"/>
              </a:solidFill>
              <a:effectLst/>
              <a:cs typeface="Calibri"/>
            </a:endParaRPr>
          </a:p>
          <a:p>
            <a:pPr algn="l" fontAlgn="base"/>
            <a:r>
              <a:rPr lang="pt-BR" sz="3000" b="1" i="0" dirty="0">
                <a:solidFill>
                  <a:schemeClr val="bg1"/>
                </a:solidFill>
                <a:effectLst/>
              </a:rPr>
              <a:t>ULTRAPASSEI EM MAIS DE 20 %: você deverá ser desenquadrado do MEI no próximo mês ao “estouro” e será Simples nacional desde Janeiro do mesmo ano, ou seja, haverá RETROABILIDADE nesse caso, onde deve-se recolher toda a diferença de receita pelo Simples Nacional.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5" name="object 4">
            <a:extLst>
              <a:ext uri="{FF2B5EF4-FFF2-40B4-BE49-F238E27FC236}">
                <a16:creationId xmlns:a16="http://schemas.microsoft.com/office/drawing/2014/main" id="{E90EC3C2-066D-1960-705E-2C18DBF0EF2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54972" y="-437540"/>
            <a:ext cx="2665656" cy="238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627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7841"/>
            <a:ext cx="18288000" cy="9194165"/>
          </a:xfrm>
          <a:custGeom>
            <a:avLst/>
            <a:gdLst/>
            <a:ahLst/>
            <a:cxnLst/>
            <a:rect l="l" t="t" r="r" b="b"/>
            <a:pathLst>
              <a:path w="18288000" h="9194165">
                <a:moveTo>
                  <a:pt x="0" y="9194127"/>
                </a:moveTo>
                <a:lnTo>
                  <a:pt x="18287998" y="9194127"/>
                </a:lnTo>
                <a:lnTo>
                  <a:pt x="18287998" y="0"/>
                </a:lnTo>
                <a:lnTo>
                  <a:pt x="0" y="0"/>
                </a:lnTo>
                <a:lnTo>
                  <a:pt x="0" y="9194127"/>
                </a:lnTo>
                <a:close/>
              </a:path>
            </a:pathLst>
          </a:custGeom>
          <a:solidFill>
            <a:srgbClr val="0941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537845"/>
          </a:xfrm>
          <a:custGeom>
            <a:avLst/>
            <a:gdLst/>
            <a:ahLst/>
            <a:cxnLst/>
            <a:rect l="l" t="t" r="r" b="b"/>
            <a:pathLst>
              <a:path w="18288000" h="537845">
                <a:moveTo>
                  <a:pt x="0" y="0"/>
                </a:moveTo>
                <a:lnTo>
                  <a:pt x="18288000" y="0"/>
                </a:lnTo>
                <a:lnTo>
                  <a:pt x="18288000" y="537841"/>
                </a:lnTo>
                <a:lnTo>
                  <a:pt x="0" y="537841"/>
                </a:lnTo>
                <a:lnTo>
                  <a:pt x="0" y="0"/>
                </a:lnTo>
                <a:close/>
              </a:path>
            </a:pathLst>
          </a:custGeom>
          <a:solidFill>
            <a:srgbClr val="B08F4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9265285"/>
            <a:ext cx="18288000" cy="1029335"/>
            <a:chOff x="0" y="9265285"/>
            <a:chExt cx="18288000" cy="1029335"/>
          </a:xfrm>
        </p:grpSpPr>
        <p:sp>
          <p:nvSpPr>
            <p:cNvPr id="5" name="object 5"/>
            <p:cNvSpPr/>
            <p:nvPr/>
          </p:nvSpPr>
          <p:spPr>
            <a:xfrm>
              <a:off x="0" y="9731969"/>
              <a:ext cx="18288000" cy="555625"/>
            </a:xfrm>
            <a:custGeom>
              <a:avLst/>
              <a:gdLst/>
              <a:ahLst/>
              <a:cxnLst/>
              <a:rect l="l" t="t" r="r" b="b"/>
              <a:pathLst>
                <a:path w="18288000" h="555625">
                  <a:moveTo>
                    <a:pt x="18287999" y="555030"/>
                  </a:moveTo>
                  <a:lnTo>
                    <a:pt x="0" y="555030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555030"/>
                  </a:lnTo>
                  <a:close/>
                </a:path>
              </a:pathLst>
            </a:custGeom>
            <a:solidFill>
              <a:srgbClr val="B08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 rot="10800000">
              <a:off x="0" y="9265285"/>
              <a:ext cx="4174490" cy="1029335"/>
            </a:xfrm>
            <a:custGeom>
              <a:avLst/>
              <a:gdLst/>
              <a:ahLst/>
              <a:cxnLst/>
              <a:rect l="l" t="t" r="r" b="b"/>
              <a:pathLst>
                <a:path w="4174490" h="1029334">
                  <a:moveTo>
                    <a:pt x="1215256" y="0"/>
                  </a:moveTo>
                  <a:lnTo>
                    <a:pt x="4174240" y="0"/>
                  </a:lnTo>
                  <a:lnTo>
                    <a:pt x="4174240" y="1028733"/>
                  </a:lnTo>
                  <a:lnTo>
                    <a:pt x="0" y="1028733"/>
                  </a:lnTo>
                  <a:lnTo>
                    <a:pt x="12152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 rot="10800000">
            <a:off x="13497560" y="-17749"/>
            <a:ext cx="4790440" cy="1275047"/>
          </a:xfrm>
          <a:custGeom>
            <a:avLst/>
            <a:gdLst/>
            <a:ahLst/>
            <a:cxnLst/>
            <a:rect l="l" t="t" r="r" b="b"/>
            <a:pathLst>
              <a:path w="3327400" h="1028700">
                <a:moveTo>
                  <a:pt x="2103685" y="1028700"/>
                </a:moveTo>
                <a:lnTo>
                  <a:pt x="0" y="1028700"/>
                </a:lnTo>
                <a:lnTo>
                  <a:pt x="0" y="0"/>
                </a:lnTo>
                <a:lnTo>
                  <a:pt x="3326952" y="0"/>
                </a:lnTo>
                <a:lnTo>
                  <a:pt x="2103685" y="1028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4BF8D5B9-DE2A-52BA-A30A-08BC12054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974631"/>
            <a:ext cx="15773400" cy="1508105"/>
          </a:xfrm>
        </p:spPr>
        <p:txBody>
          <a:bodyPr/>
          <a:lstStyle/>
          <a:p>
            <a:pPr algn="ctr" fontAlgn="base"/>
            <a:r>
              <a:rPr lang="pt-BR" sz="5000" b="1" dirty="0">
                <a:solidFill>
                  <a:schemeClr val="bg1"/>
                </a:solidFill>
              </a:rPr>
              <a:t>FORMAS DE SER DESENQUADRADO PELO MEI </a:t>
            </a:r>
          </a:p>
          <a:p>
            <a:pPr algn="l" fontAlgn="base"/>
            <a:endParaRPr lang="pt-BR" sz="3000" b="1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5" name="object 4">
            <a:extLst>
              <a:ext uri="{FF2B5EF4-FFF2-40B4-BE49-F238E27FC236}">
                <a16:creationId xmlns:a16="http://schemas.microsoft.com/office/drawing/2014/main" id="{E90EC3C2-066D-1960-705E-2C18DBF0EF2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54972" y="-437540"/>
            <a:ext cx="2665656" cy="2380640"/>
          </a:xfrm>
          <a:prstGeom prst="rect">
            <a:avLst/>
          </a:prstGeom>
        </p:spPr>
      </p:pic>
      <p:sp>
        <p:nvSpPr>
          <p:cNvPr id="8" name="Espaço Reservado para Texto 13">
            <a:extLst>
              <a:ext uri="{FF2B5EF4-FFF2-40B4-BE49-F238E27FC236}">
                <a16:creationId xmlns:a16="http://schemas.microsoft.com/office/drawing/2014/main" id="{E51C40CB-3BF5-CB5A-9E58-B0F230F1112D}"/>
              </a:ext>
            </a:extLst>
          </p:cNvPr>
          <p:cNvSpPr txBox="1">
            <a:spLocks/>
          </p:cNvSpPr>
          <p:nvPr/>
        </p:nvSpPr>
        <p:spPr>
          <a:xfrm>
            <a:off x="1066800" y="3357999"/>
            <a:ext cx="15773400" cy="45858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685800" indent="-685800" fontAlgn="base">
              <a:buFont typeface="Arial" panose="020B0604020202020204" pitchFamily="34" charset="0"/>
              <a:buChar char="•"/>
            </a:pPr>
            <a:r>
              <a:rPr lang="pt-BR" sz="5000" b="1" kern="0" dirty="0">
                <a:solidFill>
                  <a:schemeClr val="bg1"/>
                </a:solidFill>
              </a:rPr>
              <a:t>Limite de Compras ( 80 % do </a:t>
            </a:r>
            <a:r>
              <a:rPr lang="pt-BR" sz="5000" b="1" kern="0">
                <a:solidFill>
                  <a:schemeClr val="bg1"/>
                </a:solidFill>
              </a:rPr>
              <a:t>teto faturamento).</a:t>
            </a:r>
            <a:endParaRPr lang="pt-BR" sz="5000" b="1" kern="0" dirty="0">
              <a:solidFill>
                <a:schemeClr val="bg1"/>
              </a:solidFill>
            </a:endParaRPr>
          </a:p>
          <a:p>
            <a:pPr marL="685800" indent="-685800" fontAlgn="base">
              <a:buFont typeface="Arial" panose="020B0604020202020204" pitchFamily="34" charset="0"/>
              <a:buChar char="•"/>
            </a:pPr>
            <a:r>
              <a:rPr lang="pt-BR" sz="5000" b="1" kern="0" dirty="0">
                <a:solidFill>
                  <a:schemeClr val="bg1"/>
                </a:solidFill>
              </a:rPr>
              <a:t>Fiscalização de Meios Eletrônicos.</a:t>
            </a:r>
          </a:p>
          <a:p>
            <a:pPr marL="685800" indent="-685800" fontAlgn="base">
              <a:buFont typeface="Arial" panose="020B0604020202020204" pitchFamily="34" charset="0"/>
              <a:buChar char="•"/>
            </a:pPr>
            <a:r>
              <a:rPr lang="pt-BR" sz="5000" b="1" kern="0" dirty="0">
                <a:solidFill>
                  <a:schemeClr val="bg1"/>
                </a:solidFill>
              </a:rPr>
              <a:t>+ de 01 Funcionário.</a:t>
            </a:r>
          </a:p>
          <a:p>
            <a:pPr marL="685800" indent="-685800" fontAlgn="base">
              <a:buFont typeface="Arial" panose="020B0604020202020204" pitchFamily="34" charset="0"/>
              <a:buChar char="•"/>
            </a:pPr>
            <a:r>
              <a:rPr lang="pt-BR" sz="5000" b="1" kern="0" dirty="0">
                <a:solidFill>
                  <a:schemeClr val="bg1"/>
                </a:solidFill>
              </a:rPr>
              <a:t>Débitos e Pendências de declarações.</a:t>
            </a:r>
          </a:p>
          <a:p>
            <a:pPr marL="685800" indent="-685800" fontAlgn="base">
              <a:buFont typeface="Arial" panose="020B0604020202020204" pitchFamily="34" charset="0"/>
              <a:buChar char="•"/>
            </a:pPr>
            <a:r>
              <a:rPr lang="pt-BR" sz="5000" b="1" kern="0" dirty="0">
                <a:solidFill>
                  <a:schemeClr val="bg1"/>
                </a:solidFill>
              </a:rPr>
              <a:t>Opção do Contribuinte.</a:t>
            </a:r>
          </a:p>
          <a:p>
            <a:pPr algn="l" fontAlgn="base"/>
            <a:endParaRPr lang="pt-BR" sz="3000" b="1" kern="0" dirty="0">
              <a:solidFill>
                <a:schemeClr val="bg1"/>
              </a:solidFill>
            </a:endParaRPr>
          </a:p>
          <a:p>
            <a:endParaRPr lang="pt-BR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1854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" y="537845"/>
            <a:ext cx="18288000" cy="9194165"/>
          </a:xfrm>
          <a:custGeom>
            <a:avLst/>
            <a:gdLst/>
            <a:ahLst/>
            <a:cxnLst/>
            <a:rect l="l" t="t" r="r" b="b"/>
            <a:pathLst>
              <a:path w="18288000" h="9194165">
                <a:moveTo>
                  <a:pt x="0" y="9194127"/>
                </a:moveTo>
                <a:lnTo>
                  <a:pt x="18287998" y="9194127"/>
                </a:lnTo>
                <a:lnTo>
                  <a:pt x="18287998" y="0"/>
                </a:lnTo>
                <a:lnTo>
                  <a:pt x="0" y="0"/>
                </a:lnTo>
                <a:lnTo>
                  <a:pt x="0" y="9194127"/>
                </a:lnTo>
                <a:close/>
              </a:path>
            </a:pathLst>
          </a:custGeom>
          <a:solidFill>
            <a:srgbClr val="09417D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537845"/>
          </a:xfrm>
          <a:custGeom>
            <a:avLst/>
            <a:gdLst/>
            <a:ahLst/>
            <a:cxnLst/>
            <a:rect l="l" t="t" r="r" b="b"/>
            <a:pathLst>
              <a:path w="18288000" h="537845">
                <a:moveTo>
                  <a:pt x="0" y="0"/>
                </a:moveTo>
                <a:lnTo>
                  <a:pt x="18288000" y="0"/>
                </a:lnTo>
                <a:lnTo>
                  <a:pt x="18288000" y="537841"/>
                </a:lnTo>
                <a:lnTo>
                  <a:pt x="0" y="537841"/>
                </a:lnTo>
                <a:lnTo>
                  <a:pt x="0" y="0"/>
                </a:lnTo>
                <a:close/>
              </a:path>
            </a:pathLst>
          </a:custGeom>
          <a:solidFill>
            <a:srgbClr val="B08F4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9265285"/>
            <a:ext cx="18288000" cy="1029335"/>
            <a:chOff x="0" y="9265285"/>
            <a:chExt cx="18288000" cy="1029335"/>
          </a:xfrm>
        </p:grpSpPr>
        <p:sp>
          <p:nvSpPr>
            <p:cNvPr id="5" name="object 5"/>
            <p:cNvSpPr/>
            <p:nvPr/>
          </p:nvSpPr>
          <p:spPr>
            <a:xfrm>
              <a:off x="0" y="9731969"/>
              <a:ext cx="18288000" cy="555625"/>
            </a:xfrm>
            <a:custGeom>
              <a:avLst/>
              <a:gdLst/>
              <a:ahLst/>
              <a:cxnLst/>
              <a:rect l="l" t="t" r="r" b="b"/>
              <a:pathLst>
                <a:path w="18288000" h="555625">
                  <a:moveTo>
                    <a:pt x="18287999" y="555030"/>
                  </a:moveTo>
                  <a:lnTo>
                    <a:pt x="0" y="555030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555030"/>
                  </a:lnTo>
                  <a:close/>
                </a:path>
              </a:pathLst>
            </a:custGeom>
            <a:solidFill>
              <a:srgbClr val="B08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 rot="10800000">
              <a:off x="0" y="9265285"/>
              <a:ext cx="4174490" cy="1029335"/>
            </a:xfrm>
            <a:custGeom>
              <a:avLst/>
              <a:gdLst/>
              <a:ahLst/>
              <a:cxnLst/>
              <a:rect l="l" t="t" r="r" b="b"/>
              <a:pathLst>
                <a:path w="4174490" h="1029334">
                  <a:moveTo>
                    <a:pt x="1215256" y="0"/>
                  </a:moveTo>
                  <a:lnTo>
                    <a:pt x="4174240" y="0"/>
                  </a:lnTo>
                  <a:lnTo>
                    <a:pt x="4174240" y="1028733"/>
                  </a:lnTo>
                  <a:lnTo>
                    <a:pt x="0" y="1028733"/>
                  </a:lnTo>
                  <a:lnTo>
                    <a:pt x="12152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 rot="10800000">
            <a:off x="13497560" y="-17749"/>
            <a:ext cx="4790440" cy="1275047"/>
          </a:xfrm>
          <a:custGeom>
            <a:avLst/>
            <a:gdLst/>
            <a:ahLst/>
            <a:cxnLst/>
            <a:rect l="l" t="t" r="r" b="b"/>
            <a:pathLst>
              <a:path w="3327400" h="1028700">
                <a:moveTo>
                  <a:pt x="2103685" y="1028700"/>
                </a:moveTo>
                <a:lnTo>
                  <a:pt x="0" y="1028700"/>
                </a:lnTo>
                <a:lnTo>
                  <a:pt x="0" y="0"/>
                </a:lnTo>
                <a:lnTo>
                  <a:pt x="3326952" y="0"/>
                </a:lnTo>
                <a:lnTo>
                  <a:pt x="2103685" y="1028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1F93BE2D-8F55-DE06-F961-1D76D275D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372" y="809346"/>
            <a:ext cx="15773400" cy="1600438"/>
          </a:xfrm>
        </p:spPr>
        <p:txBody>
          <a:bodyPr/>
          <a:lstStyle/>
          <a:p>
            <a:pPr algn="ctr"/>
            <a:r>
              <a:rPr lang="pt-BR" sz="5400" b="1" i="0" dirty="0">
                <a:solidFill>
                  <a:schemeClr val="bg1"/>
                </a:solidFill>
                <a:effectLst/>
                <a:latin typeface="rawline"/>
              </a:rPr>
              <a:t>FOLHA DE PAGAMENTO DO MEI</a:t>
            </a:r>
            <a:br>
              <a:rPr lang="pt-BR" sz="5400" b="1" i="0" dirty="0">
                <a:solidFill>
                  <a:schemeClr val="bg1"/>
                </a:solidFill>
                <a:effectLst/>
                <a:latin typeface="rawline"/>
              </a:rPr>
            </a:br>
            <a:endParaRPr lang="pt-BR" sz="5000" dirty="0">
              <a:solidFill>
                <a:schemeClr val="bg1"/>
              </a:solidFill>
            </a:endParaRPr>
          </a:p>
        </p:txBody>
      </p:sp>
      <p:pic>
        <p:nvPicPr>
          <p:cNvPr id="15" name="object 4">
            <a:extLst>
              <a:ext uri="{FF2B5EF4-FFF2-40B4-BE49-F238E27FC236}">
                <a16:creationId xmlns:a16="http://schemas.microsoft.com/office/drawing/2014/main" id="{E90EC3C2-066D-1960-705E-2C18DBF0EF2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54972" y="-437540"/>
            <a:ext cx="2665656" cy="2380640"/>
          </a:xfrm>
          <a:prstGeom prst="rect">
            <a:avLst/>
          </a:prstGeom>
        </p:spPr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2D5E2488-6C4F-3D1F-92D7-04654007D2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7370" y="1939979"/>
            <a:ext cx="15773400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pt-BR" sz="2500" b="1" i="0" dirty="0">
                <a:solidFill>
                  <a:schemeClr val="bg1"/>
                </a:solidFill>
                <a:effectLst/>
              </a:rPr>
              <a:t>São direitos básicos do empregado, em regra:</a:t>
            </a:r>
            <a:endParaRPr lang="pt-BR" sz="2500" b="0" i="0" dirty="0">
              <a:solidFill>
                <a:schemeClr val="bg1"/>
              </a:solidFill>
              <a:effectLst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sz="2500" b="0" i="0" dirty="0">
                <a:solidFill>
                  <a:schemeClr val="bg1"/>
                </a:solidFill>
                <a:effectLst/>
              </a:rPr>
              <a:t>Salário mínimo ou piso da categoria quando houver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sz="2500" b="0" i="0" dirty="0">
                <a:solidFill>
                  <a:schemeClr val="bg1"/>
                </a:solidFill>
                <a:effectLst/>
              </a:rPr>
              <a:t>Repouso semanal remunerado – RSR, preferencialmente aos domingos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sz="2500" b="0" i="0" dirty="0">
                <a:solidFill>
                  <a:schemeClr val="bg1"/>
                </a:solidFill>
                <a:effectLst/>
              </a:rPr>
              <a:t>Férias anuais acrescidas de 1/3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sz="2500" b="0" i="0" dirty="0">
                <a:solidFill>
                  <a:schemeClr val="bg1"/>
                </a:solidFill>
                <a:effectLst/>
              </a:rPr>
              <a:t>Décimo terceiro salário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sz="2500" b="0" i="0" dirty="0">
                <a:solidFill>
                  <a:schemeClr val="bg1"/>
                </a:solidFill>
                <a:effectLst/>
              </a:rPr>
              <a:t>Recolhimento do Fundo de Garantia por Tempo de Serviço – FGTS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sz="2500" b="0" i="0" dirty="0">
                <a:solidFill>
                  <a:schemeClr val="bg1"/>
                </a:solidFill>
                <a:effectLst/>
              </a:rPr>
              <a:t>Pagamento de INSS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sz="2500" b="0" i="0" dirty="0">
                <a:solidFill>
                  <a:schemeClr val="bg1"/>
                </a:solidFill>
                <a:effectLst/>
              </a:rPr>
              <a:t>Duração do trabalho normal não superior a oito horas diárias e quarenta e quatro semanais (duzentos e vinte horas mensais), facultada a compensação de horários e a redução da jornada, mediante acordo ou convenção coletiva de trabalho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sz="2500" b="0" i="0" dirty="0">
                <a:solidFill>
                  <a:schemeClr val="bg1"/>
                </a:solidFill>
                <a:effectLst/>
              </a:rPr>
              <a:t>Horas extras, com pagamento de no mínimo 50% a mais que a hora normal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sz="2500" b="0" i="0" dirty="0">
                <a:solidFill>
                  <a:schemeClr val="bg1"/>
                </a:solidFill>
                <a:effectLst/>
              </a:rPr>
              <a:t>Remuneração do trabalho noturno superior à do diurno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sz="2500" b="0" i="0" dirty="0">
                <a:solidFill>
                  <a:schemeClr val="bg1"/>
                </a:solidFill>
                <a:effectLst/>
              </a:rPr>
              <a:t>Vale transporte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sz="2500" b="0" i="0" dirty="0">
                <a:solidFill>
                  <a:schemeClr val="bg1"/>
                </a:solidFill>
                <a:effectLst/>
              </a:rPr>
              <a:t>Seguro-desemprego, em caso de desemprego involuntário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sz="2500" b="0" i="0" dirty="0">
                <a:solidFill>
                  <a:schemeClr val="bg1"/>
                </a:solidFill>
                <a:effectLst/>
              </a:rPr>
              <a:t>Multa 40% sobre o FGTS em caso de dispensa sem justa causa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sz="2500" b="0" i="0" dirty="0">
                <a:solidFill>
                  <a:schemeClr val="bg1"/>
                </a:solidFill>
                <a:effectLst/>
              </a:rPr>
              <a:t>Aviso prévio proporcional ao tempo de serviço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sz="2500" b="0" i="0" dirty="0">
                <a:solidFill>
                  <a:schemeClr val="bg1"/>
                </a:solidFill>
                <a:effectLst/>
              </a:rPr>
              <a:t>Adicional de remuneração para as atividades insalubres ou periculosas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sz="2500" b="0" i="0" dirty="0">
                <a:solidFill>
                  <a:schemeClr val="bg1"/>
                </a:solidFill>
                <a:effectLst/>
              </a:rPr>
              <a:t>Salário maternidade</a:t>
            </a:r>
          </a:p>
        </p:txBody>
      </p:sp>
    </p:spTree>
    <p:extLst>
      <p:ext uri="{BB962C8B-B14F-4D97-AF65-F5344CB8AC3E}">
        <p14:creationId xmlns:p14="http://schemas.microsoft.com/office/powerpoint/2010/main" val="4688648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7841"/>
            <a:ext cx="18288000" cy="9194165"/>
          </a:xfrm>
          <a:custGeom>
            <a:avLst/>
            <a:gdLst/>
            <a:ahLst/>
            <a:cxnLst/>
            <a:rect l="l" t="t" r="r" b="b"/>
            <a:pathLst>
              <a:path w="18288000" h="9194165">
                <a:moveTo>
                  <a:pt x="0" y="9194127"/>
                </a:moveTo>
                <a:lnTo>
                  <a:pt x="18287998" y="9194127"/>
                </a:lnTo>
                <a:lnTo>
                  <a:pt x="18287998" y="0"/>
                </a:lnTo>
                <a:lnTo>
                  <a:pt x="0" y="0"/>
                </a:lnTo>
                <a:lnTo>
                  <a:pt x="0" y="9194127"/>
                </a:lnTo>
                <a:close/>
              </a:path>
            </a:pathLst>
          </a:custGeom>
          <a:solidFill>
            <a:srgbClr val="0941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537845"/>
          </a:xfrm>
          <a:custGeom>
            <a:avLst/>
            <a:gdLst/>
            <a:ahLst/>
            <a:cxnLst/>
            <a:rect l="l" t="t" r="r" b="b"/>
            <a:pathLst>
              <a:path w="18288000" h="537845">
                <a:moveTo>
                  <a:pt x="0" y="0"/>
                </a:moveTo>
                <a:lnTo>
                  <a:pt x="18288000" y="0"/>
                </a:lnTo>
                <a:lnTo>
                  <a:pt x="18288000" y="537841"/>
                </a:lnTo>
                <a:lnTo>
                  <a:pt x="0" y="537841"/>
                </a:lnTo>
                <a:lnTo>
                  <a:pt x="0" y="0"/>
                </a:lnTo>
                <a:close/>
              </a:path>
            </a:pathLst>
          </a:custGeom>
          <a:solidFill>
            <a:srgbClr val="B08F4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9265285"/>
            <a:ext cx="18288000" cy="1029335"/>
            <a:chOff x="0" y="9265285"/>
            <a:chExt cx="18288000" cy="1029335"/>
          </a:xfrm>
        </p:grpSpPr>
        <p:sp>
          <p:nvSpPr>
            <p:cNvPr id="5" name="object 5"/>
            <p:cNvSpPr/>
            <p:nvPr/>
          </p:nvSpPr>
          <p:spPr>
            <a:xfrm>
              <a:off x="0" y="9731969"/>
              <a:ext cx="18288000" cy="555625"/>
            </a:xfrm>
            <a:custGeom>
              <a:avLst/>
              <a:gdLst/>
              <a:ahLst/>
              <a:cxnLst/>
              <a:rect l="l" t="t" r="r" b="b"/>
              <a:pathLst>
                <a:path w="18288000" h="555625">
                  <a:moveTo>
                    <a:pt x="18287999" y="555030"/>
                  </a:moveTo>
                  <a:lnTo>
                    <a:pt x="0" y="555030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555030"/>
                  </a:lnTo>
                  <a:close/>
                </a:path>
              </a:pathLst>
            </a:custGeom>
            <a:solidFill>
              <a:srgbClr val="B08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 rot="10800000">
              <a:off x="0" y="9265285"/>
              <a:ext cx="4174490" cy="1029335"/>
            </a:xfrm>
            <a:custGeom>
              <a:avLst/>
              <a:gdLst/>
              <a:ahLst/>
              <a:cxnLst/>
              <a:rect l="l" t="t" r="r" b="b"/>
              <a:pathLst>
                <a:path w="4174490" h="1029334">
                  <a:moveTo>
                    <a:pt x="1215256" y="0"/>
                  </a:moveTo>
                  <a:lnTo>
                    <a:pt x="4174240" y="0"/>
                  </a:lnTo>
                  <a:lnTo>
                    <a:pt x="4174240" y="1028733"/>
                  </a:lnTo>
                  <a:lnTo>
                    <a:pt x="0" y="1028733"/>
                  </a:lnTo>
                  <a:lnTo>
                    <a:pt x="12152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 rot="10800000">
            <a:off x="13497560" y="-17749"/>
            <a:ext cx="4790440" cy="1275047"/>
          </a:xfrm>
          <a:custGeom>
            <a:avLst/>
            <a:gdLst/>
            <a:ahLst/>
            <a:cxnLst/>
            <a:rect l="l" t="t" r="r" b="b"/>
            <a:pathLst>
              <a:path w="3327400" h="1028700">
                <a:moveTo>
                  <a:pt x="2103685" y="1028700"/>
                </a:moveTo>
                <a:lnTo>
                  <a:pt x="0" y="1028700"/>
                </a:lnTo>
                <a:lnTo>
                  <a:pt x="0" y="0"/>
                </a:lnTo>
                <a:lnTo>
                  <a:pt x="3326952" y="0"/>
                </a:lnTo>
                <a:lnTo>
                  <a:pt x="2103685" y="1028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1F93BE2D-8F55-DE06-F961-1D76D275D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878033"/>
            <a:ext cx="15773400" cy="1600438"/>
          </a:xfrm>
        </p:spPr>
        <p:txBody>
          <a:bodyPr/>
          <a:lstStyle/>
          <a:p>
            <a:pPr algn="ctr"/>
            <a:r>
              <a:rPr lang="pt-BR" sz="5400" b="1" u="sng" spc="-10" dirty="0">
                <a:solidFill>
                  <a:schemeClr val="bg1"/>
                </a:solidFill>
                <a:cs typeface="Calibri"/>
              </a:rPr>
              <a:t>SAÚDE E SEGURANÇA NO TRABALHO</a:t>
            </a:r>
            <a:br>
              <a:rPr lang="pt-BR" sz="5400" b="1" u="sng" spc="-10" dirty="0">
                <a:cs typeface="Calibri"/>
              </a:rPr>
            </a:br>
            <a:endParaRPr lang="pt-BR" sz="5000" dirty="0">
              <a:solidFill>
                <a:schemeClr val="bg1"/>
              </a:solidFill>
            </a:endParaRPr>
          </a:p>
        </p:txBody>
      </p:sp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4BF8D5B9-DE2A-52BA-A30A-08BC12054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3031272"/>
            <a:ext cx="15773400" cy="5416868"/>
          </a:xfrm>
        </p:spPr>
        <p:txBody>
          <a:bodyPr/>
          <a:lstStyle/>
          <a:p>
            <a:pPr algn="just"/>
            <a:endParaRPr lang="pt-BR" sz="4000" spc="-10" dirty="0">
              <a:solidFill>
                <a:schemeClr val="bg1"/>
              </a:solidFill>
              <a:cs typeface="Calibri"/>
            </a:endParaRPr>
          </a:p>
          <a:p>
            <a:pPr algn="just"/>
            <a:r>
              <a:rPr lang="pt-BR" sz="4000" spc="-10" dirty="0">
                <a:solidFill>
                  <a:schemeClr val="bg1"/>
                </a:solidFill>
                <a:cs typeface="Calibri"/>
              </a:rPr>
              <a:t>O Micro Empreendedor Individual está dispensado de elaborar o PGR e deve adotar as orientações das fichas (conforme sua atividade) sobre as medidas de prevenção.</a:t>
            </a:r>
          </a:p>
          <a:p>
            <a:pPr algn="just"/>
            <a:endParaRPr lang="pt-BR" sz="4000" spc="-10" dirty="0">
              <a:solidFill>
                <a:schemeClr val="bg1"/>
              </a:solidFill>
              <a:cs typeface="Calibri"/>
            </a:endParaRPr>
          </a:p>
          <a:p>
            <a:pPr algn="just"/>
            <a:r>
              <a:rPr lang="pt-BR" sz="4000" spc="-10" dirty="0">
                <a:solidFill>
                  <a:schemeClr val="bg1"/>
                </a:solidFill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https://www.gov.br/trabalho-e-previdencia/pt-br/pt-br/composicao/orgaos-especificos/secretaria-de-trabalho/inspecao/seguranca-e-saude-no-trabalho/fichasMEI</a:t>
            </a:r>
            <a:endParaRPr lang="pt-BR" sz="4000" spc="-10" dirty="0">
              <a:solidFill>
                <a:schemeClr val="bg1"/>
              </a:solidFill>
              <a:cs typeface="Calibri"/>
            </a:endParaRPr>
          </a:p>
          <a:p>
            <a:endParaRPr lang="pt-BR" sz="1400" spc="-10" dirty="0">
              <a:cs typeface="Calibri"/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5" name="object 4">
            <a:extLst>
              <a:ext uri="{FF2B5EF4-FFF2-40B4-BE49-F238E27FC236}">
                <a16:creationId xmlns:a16="http://schemas.microsoft.com/office/drawing/2014/main" id="{E90EC3C2-066D-1960-705E-2C18DBF0EF2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354972" y="-437540"/>
            <a:ext cx="2665656" cy="238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205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9730" y="537845"/>
            <a:ext cx="18288000" cy="9194165"/>
          </a:xfrm>
          <a:custGeom>
            <a:avLst/>
            <a:gdLst/>
            <a:ahLst/>
            <a:cxnLst/>
            <a:rect l="l" t="t" r="r" b="b"/>
            <a:pathLst>
              <a:path w="18288000" h="9194165">
                <a:moveTo>
                  <a:pt x="0" y="9194127"/>
                </a:moveTo>
                <a:lnTo>
                  <a:pt x="18287998" y="9194127"/>
                </a:lnTo>
                <a:lnTo>
                  <a:pt x="18287998" y="0"/>
                </a:lnTo>
                <a:lnTo>
                  <a:pt x="0" y="0"/>
                </a:lnTo>
                <a:lnTo>
                  <a:pt x="0" y="9194127"/>
                </a:lnTo>
                <a:close/>
              </a:path>
            </a:pathLst>
          </a:custGeom>
          <a:solidFill>
            <a:srgbClr val="0941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537845"/>
          </a:xfrm>
          <a:custGeom>
            <a:avLst/>
            <a:gdLst/>
            <a:ahLst/>
            <a:cxnLst/>
            <a:rect l="l" t="t" r="r" b="b"/>
            <a:pathLst>
              <a:path w="18288000" h="537845">
                <a:moveTo>
                  <a:pt x="0" y="0"/>
                </a:moveTo>
                <a:lnTo>
                  <a:pt x="18288000" y="0"/>
                </a:lnTo>
                <a:lnTo>
                  <a:pt x="18288000" y="537841"/>
                </a:lnTo>
                <a:lnTo>
                  <a:pt x="0" y="537841"/>
                </a:lnTo>
                <a:lnTo>
                  <a:pt x="0" y="0"/>
                </a:lnTo>
                <a:close/>
              </a:path>
            </a:pathLst>
          </a:custGeom>
          <a:solidFill>
            <a:srgbClr val="B08F4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9265285"/>
            <a:ext cx="18288000" cy="1029335"/>
            <a:chOff x="0" y="9265285"/>
            <a:chExt cx="18288000" cy="1029335"/>
          </a:xfrm>
        </p:grpSpPr>
        <p:sp>
          <p:nvSpPr>
            <p:cNvPr id="5" name="object 5"/>
            <p:cNvSpPr/>
            <p:nvPr/>
          </p:nvSpPr>
          <p:spPr>
            <a:xfrm>
              <a:off x="0" y="9731969"/>
              <a:ext cx="18288000" cy="555625"/>
            </a:xfrm>
            <a:custGeom>
              <a:avLst/>
              <a:gdLst/>
              <a:ahLst/>
              <a:cxnLst/>
              <a:rect l="l" t="t" r="r" b="b"/>
              <a:pathLst>
                <a:path w="18288000" h="555625">
                  <a:moveTo>
                    <a:pt x="18287999" y="555030"/>
                  </a:moveTo>
                  <a:lnTo>
                    <a:pt x="0" y="555030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555030"/>
                  </a:lnTo>
                  <a:close/>
                </a:path>
              </a:pathLst>
            </a:custGeom>
            <a:solidFill>
              <a:srgbClr val="B08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 rot="10800000">
              <a:off x="0" y="9265285"/>
              <a:ext cx="4174490" cy="1029335"/>
            </a:xfrm>
            <a:custGeom>
              <a:avLst/>
              <a:gdLst/>
              <a:ahLst/>
              <a:cxnLst/>
              <a:rect l="l" t="t" r="r" b="b"/>
              <a:pathLst>
                <a:path w="4174490" h="1029334">
                  <a:moveTo>
                    <a:pt x="1215256" y="0"/>
                  </a:moveTo>
                  <a:lnTo>
                    <a:pt x="4174240" y="0"/>
                  </a:lnTo>
                  <a:lnTo>
                    <a:pt x="4174240" y="1028733"/>
                  </a:lnTo>
                  <a:lnTo>
                    <a:pt x="0" y="1028733"/>
                  </a:lnTo>
                  <a:lnTo>
                    <a:pt x="12152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 rot="10800000">
            <a:off x="13497560" y="-17749"/>
            <a:ext cx="4790440" cy="1275047"/>
          </a:xfrm>
          <a:custGeom>
            <a:avLst/>
            <a:gdLst/>
            <a:ahLst/>
            <a:cxnLst/>
            <a:rect l="l" t="t" r="r" b="b"/>
            <a:pathLst>
              <a:path w="3327400" h="1028700">
                <a:moveTo>
                  <a:pt x="2103685" y="1028700"/>
                </a:moveTo>
                <a:lnTo>
                  <a:pt x="0" y="1028700"/>
                </a:lnTo>
                <a:lnTo>
                  <a:pt x="0" y="0"/>
                </a:lnTo>
                <a:lnTo>
                  <a:pt x="3326952" y="0"/>
                </a:lnTo>
                <a:lnTo>
                  <a:pt x="2103685" y="1028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5" name="object 4">
            <a:extLst>
              <a:ext uri="{FF2B5EF4-FFF2-40B4-BE49-F238E27FC236}">
                <a16:creationId xmlns:a16="http://schemas.microsoft.com/office/drawing/2014/main" id="{E90EC3C2-066D-1960-705E-2C18DBF0EF2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54972" y="-437540"/>
            <a:ext cx="2665656" cy="2380640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B5BE87BA-C20E-0944-563B-7DFA18748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399" y="1699895"/>
            <a:ext cx="15295123" cy="7009805"/>
          </a:xfrm>
        </p:spPr>
        <p:txBody>
          <a:bodyPr>
            <a:noAutofit/>
          </a:bodyPr>
          <a:lstStyle/>
          <a:p>
            <a:pPr fontAlgn="base"/>
            <a:r>
              <a:rPr lang="pt-BR" sz="3600" b="1" i="0" dirty="0">
                <a:solidFill>
                  <a:schemeClr val="bg1"/>
                </a:solidFill>
                <a:effectLst/>
              </a:rPr>
              <a:t>IMPOSTO DE RENDA PESSOA FÍSICA</a:t>
            </a:r>
          </a:p>
          <a:p>
            <a:pPr algn="just" fontAlgn="base"/>
            <a:r>
              <a:rPr lang="pt-BR" sz="3600" b="0" i="0" dirty="0">
                <a:solidFill>
                  <a:schemeClr val="bg1"/>
                </a:solidFill>
                <a:effectLst/>
              </a:rPr>
              <a:t>Para o cálculo do IRPF do MEI nós temos que levar em consideração algumas situações e fazer alguns cálculos</a:t>
            </a:r>
            <a:r>
              <a:rPr lang="pt-BR" sz="1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. </a:t>
            </a:r>
          </a:p>
          <a:p>
            <a:pPr algn="just" fontAlgn="base"/>
            <a:endParaRPr lang="pt-BR" sz="16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just" fontAlgn="base"/>
            <a:endParaRPr lang="pt-BR" sz="1600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algn="just" fontAlgn="base"/>
            <a:endParaRPr lang="pt-BR" sz="16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just" fontAlgn="base"/>
            <a:endParaRPr lang="pt-BR" sz="1600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algn="just" fontAlgn="base"/>
            <a:endParaRPr lang="pt-BR" sz="16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just" fontAlgn="base"/>
            <a:endParaRPr lang="pt-BR" sz="1600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algn="just" fontAlgn="base"/>
            <a:endParaRPr lang="pt-BR" sz="16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just" fontAlgn="base"/>
            <a:endParaRPr lang="pt-BR" sz="1600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algn="just" fontAlgn="base"/>
            <a:endParaRPr lang="pt-BR" sz="16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just" fontAlgn="base"/>
            <a:endParaRPr lang="pt-BR" sz="1600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algn="just" fontAlgn="base"/>
            <a:endParaRPr lang="pt-BR" sz="2400" b="0" i="0" dirty="0">
              <a:solidFill>
                <a:srgbClr val="333333"/>
              </a:solidFill>
              <a:effectLst/>
            </a:endParaRPr>
          </a:p>
          <a:p>
            <a:pPr algn="just" fontAlgn="base"/>
            <a:r>
              <a:rPr lang="pt-BR" sz="2800" b="0" i="0" dirty="0">
                <a:solidFill>
                  <a:schemeClr val="bg1"/>
                </a:solidFill>
                <a:effectLst/>
              </a:rPr>
              <a:t>Rendimento tributável do MEI = receita bruta – parcela de isenção – despesas</a:t>
            </a:r>
          </a:p>
          <a:p>
            <a:pPr algn="just" fontAlgn="base"/>
            <a:endParaRPr lang="pt-BR" sz="2800" dirty="0">
              <a:solidFill>
                <a:schemeClr val="bg1"/>
              </a:solidFill>
            </a:endParaRPr>
          </a:p>
          <a:p>
            <a:pPr algn="just" fontAlgn="base"/>
            <a:r>
              <a:rPr lang="pt-BR" sz="2800" b="0" i="0" dirty="0">
                <a:solidFill>
                  <a:schemeClr val="bg1"/>
                </a:solidFill>
                <a:effectLst/>
              </a:rPr>
              <a:t>Exemplo: Rendimento tributável do MEI = 70.0000,00 – 22.400,00 – 20.000,00 = 27.600,00</a:t>
            </a:r>
          </a:p>
          <a:p>
            <a:pPr fontAlgn="base"/>
            <a:r>
              <a:rPr lang="pt-BR" sz="2800" b="0" i="0" dirty="0">
                <a:solidFill>
                  <a:schemeClr val="bg1"/>
                </a:solidFill>
                <a:effectLst/>
              </a:rPr>
              <a:t>Cálculo; 70.000 x 32% = 22.400,00 parcela isenta;</a:t>
            </a:r>
          </a:p>
          <a:p>
            <a:pPr fontAlgn="base"/>
            <a:r>
              <a:rPr lang="pt-BR" sz="2800" b="0" i="0" dirty="0">
                <a:solidFill>
                  <a:schemeClr val="bg1"/>
                </a:solidFill>
                <a:effectLst/>
              </a:rPr>
              <a:t>20.000,00 Despesas apuradas no relatório mensal</a:t>
            </a:r>
          </a:p>
          <a:p>
            <a:pPr fontAlgn="base"/>
            <a:r>
              <a:rPr lang="pt-BR" sz="2800" dirty="0">
                <a:solidFill>
                  <a:srgbClr val="FFFF00"/>
                </a:solidFill>
              </a:rPr>
              <a:t>Então temos; 27.600,00 de Lucro Tributável</a:t>
            </a:r>
            <a:endParaRPr lang="pt-BR" sz="2800" b="0" i="0" dirty="0">
              <a:solidFill>
                <a:srgbClr val="FFFF00"/>
              </a:solidFill>
              <a:effectLst/>
            </a:endParaRPr>
          </a:p>
          <a:p>
            <a:pPr algn="just" fontAlgn="base"/>
            <a:endParaRPr lang="pt-BR" sz="1200" dirty="0"/>
          </a:p>
          <a:p>
            <a:pPr algn="just" fontAlgn="base"/>
            <a:endParaRPr lang="pt-BR" sz="16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  <p:graphicFrame>
        <p:nvGraphicFramePr>
          <p:cNvPr id="9" name="Tabela 5">
            <a:extLst>
              <a:ext uri="{FF2B5EF4-FFF2-40B4-BE49-F238E27FC236}">
                <a16:creationId xmlns:a16="http://schemas.microsoft.com/office/drawing/2014/main" id="{51FCCE03-5CF4-F71D-4161-DF249E036B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748724"/>
              </p:ext>
            </p:extLst>
          </p:nvPr>
        </p:nvGraphicFramePr>
        <p:xfrm>
          <a:off x="3276600" y="3771900"/>
          <a:ext cx="9829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4900">
                  <a:extLst>
                    <a:ext uri="{9D8B030D-6E8A-4147-A177-3AD203B41FA5}">
                      <a16:colId xmlns:a16="http://schemas.microsoft.com/office/drawing/2014/main" val="3982037794"/>
                    </a:ext>
                  </a:extLst>
                </a:gridCol>
                <a:gridCol w="4914900">
                  <a:extLst>
                    <a:ext uri="{9D8B030D-6E8A-4147-A177-3AD203B41FA5}">
                      <a16:colId xmlns:a16="http://schemas.microsoft.com/office/drawing/2014/main" val="3561618823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ATIVIDADE DO MEI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PERCENTUAL P/ CÁLCULO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1153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>
                          <a:solidFill>
                            <a:srgbClr val="1A1A1A"/>
                          </a:solidFill>
                          <a:effectLst/>
                          <a:latin typeface="Roboto" panose="02000000000000000000" pitchFamily="2" charset="0"/>
                        </a:rPr>
                        <a:t>transporte de passageiros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dirty="0">
                          <a:solidFill>
                            <a:srgbClr val="1A1A1A"/>
                          </a:solidFill>
                          <a:effectLst/>
                          <a:latin typeface="Roboto" panose="02000000000000000000" pitchFamily="2" charset="0"/>
                        </a:rPr>
                        <a:t>16%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871088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>
                          <a:solidFill>
                            <a:srgbClr val="1A1A1A"/>
                          </a:solidFill>
                          <a:effectLst/>
                          <a:latin typeface="Roboto" panose="02000000000000000000" pitchFamily="2" charset="0"/>
                        </a:rPr>
                        <a:t>comércio, indústria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dirty="0">
                          <a:solidFill>
                            <a:srgbClr val="1A1A1A"/>
                          </a:solidFill>
                          <a:effectLst/>
                          <a:latin typeface="Roboto" panose="02000000000000000000" pitchFamily="2" charset="0"/>
                        </a:rPr>
                        <a:t>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176621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>
                          <a:solidFill>
                            <a:srgbClr val="1A1A1A"/>
                          </a:solidFill>
                          <a:effectLst/>
                          <a:latin typeface="Roboto" panose="02000000000000000000" pitchFamily="2" charset="0"/>
                        </a:rPr>
                        <a:t>serviços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dirty="0">
                          <a:solidFill>
                            <a:srgbClr val="1A1A1A"/>
                          </a:solidFill>
                          <a:effectLst/>
                          <a:latin typeface="Roboto" panose="02000000000000000000" pitchFamily="2" charset="0"/>
                        </a:rPr>
                        <a:t>32%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803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028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7841"/>
            <a:ext cx="18288000" cy="9194165"/>
          </a:xfrm>
          <a:custGeom>
            <a:avLst/>
            <a:gdLst/>
            <a:ahLst/>
            <a:cxnLst/>
            <a:rect l="l" t="t" r="r" b="b"/>
            <a:pathLst>
              <a:path w="18288000" h="9194165">
                <a:moveTo>
                  <a:pt x="0" y="9194127"/>
                </a:moveTo>
                <a:lnTo>
                  <a:pt x="18287998" y="9194127"/>
                </a:lnTo>
                <a:lnTo>
                  <a:pt x="18287998" y="0"/>
                </a:lnTo>
                <a:lnTo>
                  <a:pt x="0" y="0"/>
                </a:lnTo>
                <a:lnTo>
                  <a:pt x="0" y="9194127"/>
                </a:lnTo>
                <a:close/>
              </a:path>
            </a:pathLst>
          </a:custGeom>
          <a:solidFill>
            <a:srgbClr val="0941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537845"/>
          </a:xfrm>
          <a:custGeom>
            <a:avLst/>
            <a:gdLst/>
            <a:ahLst/>
            <a:cxnLst/>
            <a:rect l="l" t="t" r="r" b="b"/>
            <a:pathLst>
              <a:path w="18288000" h="537845">
                <a:moveTo>
                  <a:pt x="0" y="0"/>
                </a:moveTo>
                <a:lnTo>
                  <a:pt x="18288000" y="0"/>
                </a:lnTo>
                <a:lnTo>
                  <a:pt x="18288000" y="537841"/>
                </a:lnTo>
                <a:lnTo>
                  <a:pt x="0" y="537841"/>
                </a:lnTo>
                <a:lnTo>
                  <a:pt x="0" y="0"/>
                </a:lnTo>
                <a:close/>
              </a:path>
            </a:pathLst>
          </a:custGeom>
          <a:solidFill>
            <a:srgbClr val="B08F4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9265285"/>
            <a:ext cx="18288000" cy="1029335"/>
            <a:chOff x="0" y="9265285"/>
            <a:chExt cx="18288000" cy="1029335"/>
          </a:xfrm>
        </p:grpSpPr>
        <p:sp>
          <p:nvSpPr>
            <p:cNvPr id="5" name="object 5"/>
            <p:cNvSpPr/>
            <p:nvPr/>
          </p:nvSpPr>
          <p:spPr>
            <a:xfrm>
              <a:off x="0" y="9731969"/>
              <a:ext cx="18288000" cy="555625"/>
            </a:xfrm>
            <a:custGeom>
              <a:avLst/>
              <a:gdLst/>
              <a:ahLst/>
              <a:cxnLst/>
              <a:rect l="l" t="t" r="r" b="b"/>
              <a:pathLst>
                <a:path w="18288000" h="555625">
                  <a:moveTo>
                    <a:pt x="18287999" y="555030"/>
                  </a:moveTo>
                  <a:lnTo>
                    <a:pt x="0" y="555030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555030"/>
                  </a:lnTo>
                  <a:close/>
                </a:path>
              </a:pathLst>
            </a:custGeom>
            <a:solidFill>
              <a:srgbClr val="B08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 rot="10800000">
              <a:off x="0" y="9265285"/>
              <a:ext cx="4174490" cy="1029335"/>
            </a:xfrm>
            <a:custGeom>
              <a:avLst/>
              <a:gdLst/>
              <a:ahLst/>
              <a:cxnLst/>
              <a:rect l="l" t="t" r="r" b="b"/>
              <a:pathLst>
                <a:path w="4174490" h="1029334">
                  <a:moveTo>
                    <a:pt x="1215256" y="0"/>
                  </a:moveTo>
                  <a:lnTo>
                    <a:pt x="4174240" y="0"/>
                  </a:lnTo>
                  <a:lnTo>
                    <a:pt x="4174240" y="1028733"/>
                  </a:lnTo>
                  <a:lnTo>
                    <a:pt x="0" y="1028733"/>
                  </a:lnTo>
                  <a:lnTo>
                    <a:pt x="12152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 rot="10800000">
            <a:off x="13497560" y="-17749"/>
            <a:ext cx="4790440" cy="1275047"/>
          </a:xfrm>
          <a:custGeom>
            <a:avLst/>
            <a:gdLst/>
            <a:ahLst/>
            <a:cxnLst/>
            <a:rect l="l" t="t" r="r" b="b"/>
            <a:pathLst>
              <a:path w="3327400" h="1028700">
                <a:moveTo>
                  <a:pt x="2103685" y="1028700"/>
                </a:moveTo>
                <a:lnTo>
                  <a:pt x="0" y="1028700"/>
                </a:lnTo>
                <a:lnTo>
                  <a:pt x="0" y="0"/>
                </a:lnTo>
                <a:lnTo>
                  <a:pt x="3326952" y="0"/>
                </a:lnTo>
                <a:lnTo>
                  <a:pt x="2103685" y="1028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1F93BE2D-8F55-DE06-F961-1D76D275D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878033"/>
            <a:ext cx="15773400" cy="1600438"/>
          </a:xfrm>
        </p:spPr>
        <p:txBody>
          <a:bodyPr/>
          <a:lstStyle/>
          <a:p>
            <a:pPr algn="ctr"/>
            <a:r>
              <a:rPr lang="pt-BR" sz="5400" b="1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MEI CAMINHONEIRO</a:t>
            </a:r>
            <a:br>
              <a:rPr lang="pt-BR" sz="5400" b="1" i="0" dirty="0">
                <a:solidFill>
                  <a:srgbClr val="555555"/>
                </a:solidFill>
                <a:effectLst/>
                <a:latin typeface="Arial Black" panose="020B0A04020102020204" pitchFamily="34" charset="0"/>
              </a:rPr>
            </a:br>
            <a:endParaRPr lang="pt-BR" sz="5000" dirty="0">
              <a:solidFill>
                <a:schemeClr val="bg1"/>
              </a:solidFill>
            </a:endParaRPr>
          </a:p>
        </p:txBody>
      </p:sp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4BF8D5B9-DE2A-52BA-A30A-08BC12054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3031272"/>
            <a:ext cx="15773400" cy="5940088"/>
          </a:xfrm>
        </p:spPr>
        <p:txBody>
          <a:bodyPr/>
          <a:lstStyle/>
          <a:p>
            <a:pPr algn="just"/>
            <a:endParaRPr lang="pt-BR" sz="1800" b="0" i="0" dirty="0">
              <a:effectLst/>
              <a:latin typeface="Arial Black" panose="020B0A04020102020204" pitchFamily="34" charset="0"/>
            </a:endParaRPr>
          </a:p>
          <a:p>
            <a:pPr algn="just"/>
            <a:r>
              <a:rPr lang="pt-BR" sz="3500" b="0" i="0" dirty="0">
                <a:solidFill>
                  <a:schemeClr val="bg1"/>
                </a:solidFill>
                <a:effectLst/>
              </a:rPr>
              <a:t>O MEI Transportador Autônomo de Cargas é o chamado MEI Caminhoneiro e foi criado pela Lei Complementar 188, de 31 de dezembro de 2021 e regulamentada pela Resolução CGSN nº 165, de 23 de fevereiro de 2022.</a:t>
            </a:r>
          </a:p>
          <a:p>
            <a:pPr algn="just"/>
            <a:r>
              <a:rPr lang="pt-BR" sz="3500" b="0" i="0" dirty="0">
                <a:solidFill>
                  <a:schemeClr val="bg1"/>
                </a:solidFill>
                <a:effectLst/>
              </a:rPr>
              <a:t>O MEI Caminhoneiro é aquele que tenha como ocupação profissional exclusiva o transporte rodoviário de cargas nos termos da tabela B do Anexo XI  da Resolução CGSN nº 165 de 2022. Ele tem regras diferenciadas e se aplicam os seguintes limites:</a:t>
            </a:r>
          </a:p>
          <a:p>
            <a:pPr algn="just"/>
            <a:r>
              <a:rPr lang="pt-BR" sz="3500" b="0" i="0" dirty="0">
                <a:solidFill>
                  <a:schemeClr val="bg1"/>
                </a:solidFill>
                <a:effectLst/>
              </a:rPr>
              <a:t>I – o limite da receita bruta será de R$ 251.600,00 (duzentos e cinquenta e um mil e seiscentos reais); e</a:t>
            </a:r>
          </a:p>
          <a:p>
            <a:pPr algn="just"/>
            <a:r>
              <a:rPr lang="pt-BR" sz="3500" b="0" i="0" dirty="0">
                <a:solidFill>
                  <a:schemeClr val="bg1"/>
                </a:solidFill>
                <a:effectLst/>
              </a:rPr>
              <a:t>II – A alíquota de INSS do MEI caminhoneiro é de 12% </a:t>
            </a:r>
          </a:p>
          <a:p>
            <a:pPr algn="just"/>
            <a:r>
              <a:rPr lang="pt-BR" sz="3500" b="0" i="0" dirty="0">
                <a:solidFill>
                  <a:schemeClr val="bg1"/>
                </a:solidFill>
                <a:effectLst/>
              </a:rPr>
              <a:t>III – O ICMS e ISS permanece igual ao MEI tradicional. 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5" name="object 4">
            <a:extLst>
              <a:ext uri="{FF2B5EF4-FFF2-40B4-BE49-F238E27FC236}">
                <a16:creationId xmlns:a16="http://schemas.microsoft.com/office/drawing/2014/main" id="{E90EC3C2-066D-1960-705E-2C18DBF0EF2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54972" y="-437540"/>
            <a:ext cx="2665656" cy="238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354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3132" y="443445"/>
            <a:ext cx="18288000" cy="9194165"/>
          </a:xfrm>
          <a:custGeom>
            <a:avLst/>
            <a:gdLst/>
            <a:ahLst/>
            <a:cxnLst/>
            <a:rect l="l" t="t" r="r" b="b"/>
            <a:pathLst>
              <a:path w="18288000" h="9194165">
                <a:moveTo>
                  <a:pt x="0" y="9194127"/>
                </a:moveTo>
                <a:lnTo>
                  <a:pt x="18287998" y="9194127"/>
                </a:lnTo>
                <a:lnTo>
                  <a:pt x="18287998" y="0"/>
                </a:lnTo>
                <a:lnTo>
                  <a:pt x="0" y="0"/>
                </a:lnTo>
                <a:lnTo>
                  <a:pt x="0" y="9194127"/>
                </a:lnTo>
                <a:close/>
              </a:path>
            </a:pathLst>
          </a:custGeom>
          <a:solidFill>
            <a:srgbClr val="0941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537845"/>
          </a:xfrm>
          <a:custGeom>
            <a:avLst/>
            <a:gdLst/>
            <a:ahLst/>
            <a:cxnLst/>
            <a:rect l="l" t="t" r="r" b="b"/>
            <a:pathLst>
              <a:path w="18288000" h="537845">
                <a:moveTo>
                  <a:pt x="0" y="0"/>
                </a:moveTo>
                <a:lnTo>
                  <a:pt x="18288000" y="0"/>
                </a:lnTo>
                <a:lnTo>
                  <a:pt x="18288000" y="537841"/>
                </a:lnTo>
                <a:lnTo>
                  <a:pt x="0" y="537841"/>
                </a:lnTo>
                <a:lnTo>
                  <a:pt x="0" y="0"/>
                </a:lnTo>
                <a:close/>
              </a:path>
            </a:pathLst>
          </a:custGeom>
          <a:solidFill>
            <a:srgbClr val="B08F4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9265285"/>
            <a:ext cx="18288000" cy="1029335"/>
            <a:chOff x="0" y="9265285"/>
            <a:chExt cx="18288000" cy="1029335"/>
          </a:xfrm>
        </p:grpSpPr>
        <p:sp>
          <p:nvSpPr>
            <p:cNvPr id="5" name="object 5"/>
            <p:cNvSpPr/>
            <p:nvPr/>
          </p:nvSpPr>
          <p:spPr>
            <a:xfrm>
              <a:off x="0" y="9731969"/>
              <a:ext cx="18288000" cy="555625"/>
            </a:xfrm>
            <a:custGeom>
              <a:avLst/>
              <a:gdLst/>
              <a:ahLst/>
              <a:cxnLst/>
              <a:rect l="l" t="t" r="r" b="b"/>
              <a:pathLst>
                <a:path w="18288000" h="555625">
                  <a:moveTo>
                    <a:pt x="18287999" y="555030"/>
                  </a:moveTo>
                  <a:lnTo>
                    <a:pt x="0" y="555030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555030"/>
                  </a:lnTo>
                  <a:close/>
                </a:path>
              </a:pathLst>
            </a:custGeom>
            <a:solidFill>
              <a:srgbClr val="B08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 rot="10800000">
              <a:off x="0" y="9265285"/>
              <a:ext cx="4174490" cy="1029335"/>
            </a:xfrm>
            <a:custGeom>
              <a:avLst/>
              <a:gdLst/>
              <a:ahLst/>
              <a:cxnLst/>
              <a:rect l="l" t="t" r="r" b="b"/>
              <a:pathLst>
                <a:path w="4174490" h="1029334">
                  <a:moveTo>
                    <a:pt x="1215256" y="0"/>
                  </a:moveTo>
                  <a:lnTo>
                    <a:pt x="4174240" y="0"/>
                  </a:lnTo>
                  <a:lnTo>
                    <a:pt x="4174240" y="1028733"/>
                  </a:lnTo>
                  <a:lnTo>
                    <a:pt x="0" y="1028733"/>
                  </a:lnTo>
                  <a:lnTo>
                    <a:pt x="12152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 rot="10800000">
            <a:off x="13497560" y="-17749"/>
            <a:ext cx="4790440" cy="1275047"/>
          </a:xfrm>
          <a:custGeom>
            <a:avLst/>
            <a:gdLst/>
            <a:ahLst/>
            <a:cxnLst/>
            <a:rect l="l" t="t" r="r" b="b"/>
            <a:pathLst>
              <a:path w="3327400" h="1028700">
                <a:moveTo>
                  <a:pt x="2103685" y="1028700"/>
                </a:moveTo>
                <a:lnTo>
                  <a:pt x="0" y="1028700"/>
                </a:lnTo>
                <a:lnTo>
                  <a:pt x="0" y="0"/>
                </a:lnTo>
                <a:lnTo>
                  <a:pt x="3326952" y="0"/>
                </a:lnTo>
                <a:lnTo>
                  <a:pt x="2103685" y="1028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5" name="object 4">
            <a:extLst>
              <a:ext uri="{FF2B5EF4-FFF2-40B4-BE49-F238E27FC236}">
                <a16:creationId xmlns:a16="http://schemas.microsoft.com/office/drawing/2014/main" id="{E90EC3C2-066D-1960-705E-2C18DBF0EF2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54972" y="-437540"/>
            <a:ext cx="2665656" cy="238064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5B4DA9D5-7112-20D7-6DA5-92A527ECDB41}"/>
              </a:ext>
            </a:extLst>
          </p:cNvPr>
          <p:cNvSpPr txBox="1"/>
          <p:nvPr/>
        </p:nvSpPr>
        <p:spPr>
          <a:xfrm>
            <a:off x="5738191" y="2324246"/>
            <a:ext cx="6324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u="sng" spc="-10" dirty="0">
                <a:solidFill>
                  <a:schemeClr val="bg1"/>
                </a:solidFill>
                <a:cs typeface="Calibri"/>
              </a:rPr>
              <a:t>CRIANDO A SENHA GOV.BR</a:t>
            </a:r>
            <a:endParaRPr lang="pt-BR" sz="4000" spc="-10" dirty="0">
              <a:solidFill>
                <a:srgbClr val="0000FF"/>
              </a:solidFill>
              <a:cs typeface="Calibri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pt-BR" sz="4000" spc="-10" dirty="0">
                <a:solidFill>
                  <a:schemeClr val="bg1"/>
                </a:solidFill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https://acesso.gov.br/</a:t>
            </a:r>
            <a:endParaRPr lang="pt-BR" sz="4000" spc="-1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1F91043D-A2B7-75C7-EA72-22D5C2022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055" y="4185526"/>
            <a:ext cx="16997889" cy="328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872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7841"/>
            <a:ext cx="18288000" cy="9194165"/>
          </a:xfrm>
          <a:custGeom>
            <a:avLst/>
            <a:gdLst/>
            <a:ahLst/>
            <a:cxnLst/>
            <a:rect l="l" t="t" r="r" b="b"/>
            <a:pathLst>
              <a:path w="18288000" h="9194165">
                <a:moveTo>
                  <a:pt x="0" y="9194127"/>
                </a:moveTo>
                <a:lnTo>
                  <a:pt x="18287998" y="9194127"/>
                </a:lnTo>
                <a:lnTo>
                  <a:pt x="18287998" y="0"/>
                </a:lnTo>
                <a:lnTo>
                  <a:pt x="0" y="0"/>
                </a:lnTo>
                <a:lnTo>
                  <a:pt x="0" y="9194127"/>
                </a:lnTo>
                <a:close/>
              </a:path>
            </a:pathLst>
          </a:custGeom>
          <a:solidFill>
            <a:srgbClr val="0941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537845"/>
          </a:xfrm>
          <a:custGeom>
            <a:avLst/>
            <a:gdLst/>
            <a:ahLst/>
            <a:cxnLst/>
            <a:rect l="l" t="t" r="r" b="b"/>
            <a:pathLst>
              <a:path w="18288000" h="537845">
                <a:moveTo>
                  <a:pt x="0" y="0"/>
                </a:moveTo>
                <a:lnTo>
                  <a:pt x="18288000" y="0"/>
                </a:lnTo>
                <a:lnTo>
                  <a:pt x="18288000" y="537841"/>
                </a:lnTo>
                <a:lnTo>
                  <a:pt x="0" y="537841"/>
                </a:lnTo>
                <a:lnTo>
                  <a:pt x="0" y="0"/>
                </a:lnTo>
                <a:close/>
              </a:path>
            </a:pathLst>
          </a:custGeom>
          <a:solidFill>
            <a:srgbClr val="B08F4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9265285"/>
            <a:ext cx="18288000" cy="1029335"/>
            <a:chOff x="0" y="9265285"/>
            <a:chExt cx="18288000" cy="1029335"/>
          </a:xfrm>
        </p:grpSpPr>
        <p:sp>
          <p:nvSpPr>
            <p:cNvPr id="5" name="object 5"/>
            <p:cNvSpPr/>
            <p:nvPr/>
          </p:nvSpPr>
          <p:spPr>
            <a:xfrm>
              <a:off x="0" y="9731969"/>
              <a:ext cx="18288000" cy="555625"/>
            </a:xfrm>
            <a:custGeom>
              <a:avLst/>
              <a:gdLst/>
              <a:ahLst/>
              <a:cxnLst/>
              <a:rect l="l" t="t" r="r" b="b"/>
              <a:pathLst>
                <a:path w="18288000" h="555625">
                  <a:moveTo>
                    <a:pt x="18287999" y="555030"/>
                  </a:moveTo>
                  <a:lnTo>
                    <a:pt x="0" y="555030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555030"/>
                  </a:lnTo>
                  <a:close/>
                </a:path>
              </a:pathLst>
            </a:custGeom>
            <a:solidFill>
              <a:srgbClr val="B08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 rot="10800000">
              <a:off x="0" y="9265285"/>
              <a:ext cx="4174490" cy="1029335"/>
            </a:xfrm>
            <a:custGeom>
              <a:avLst/>
              <a:gdLst/>
              <a:ahLst/>
              <a:cxnLst/>
              <a:rect l="l" t="t" r="r" b="b"/>
              <a:pathLst>
                <a:path w="4174490" h="1029334">
                  <a:moveTo>
                    <a:pt x="1215256" y="0"/>
                  </a:moveTo>
                  <a:lnTo>
                    <a:pt x="4174240" y="0"/>
                  </a:lnTo>
                  <a:lnTo>
                    <a:pt x="4174240" y="1028733"/>
                  </a:lnTo>
                  <a:lnTo>
                    <a:pt x="0" y="1028733"/>
                  </a:lnTo>
                  <a:lnTo>
                    <a:pt x="12152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 rot="10800000">
            <a:off x="13497560" y="-17749"/>
            <a:ext cx="4790440" cy="1275047"/>
          </a:xfrm>
          <a:custGeom>
            <a:avLst/>
            <a:gdLst/>
            <a:ahLst/>
            <a:cxnLst/>
            <a:rect l="l" t="t" r="r" b="b"/>
            <a:pathLst>
              <a:path w="3327400" h="1028700">
                <a:moveTo>
                  <a:pt x="2103685" y="1028700"/>
                </a:moveTo>
                <a:lnTo>
                  <a:pt x="0" y="1028700"/>
                </a:lnTo>
                <a:lnTo>
                  <a:pt x="0" y="0"/>
                </a:lnTo>
                <a:lnTo>
                  <a:pt x="3326952" y="0"/>
                </a:lnTo>
                <a:lnTo>
                  <a:pt x="2103685" y="1028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1F93BE2D-8F55-DE06-F961-1D76D275D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1656890"/>
            <a:ext cx="16535400" cy="1477328"/>
          </a:xfrm>
        </p:spPr>
        <p:txBody>
          <a:bodyPr/>
          <a:lstStyle/>
          <a:p>
            <a:pPr algn="l"/>
            <a:r>
              <a:rPr lang="pt-BR" sz="4800" b="1" dirty="0">
                <a:solidFill>
                  <a:schemeClr val="bg1"/>
                </a:solidFill>
                <a:latin typeface="+mn-lt"/>
              </a:rPr>
              <a:t>COMO VOCÊ CONTADOR (OU NÃO) PODE LUCRAR COM O MEI ! </a:t>
            </a:r>
            <a:br>
              <a:rPr lang="pt-BR" sz="4800" b="1" i="0" dirty="0">
                <a:solidFill>
                  <a:srgbClr val="555555"/>
                </a:solidFill>
                <a:effectLst/>
                <a:latin typeface="+mn-lt"/>
              </a:rPr>
            </a:br>
            <a:endParaRPr lang="pt-BR" sz="4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object 4">
            <a:extLst>
              <a:ext uri="{FF2B5EF4-FFF2-40B4-BE49-F238E27FC236}">
                <a16:creationId xmlns:a16="http://schemas.microsoft.com/office/drawing/2014/main" id="{E90EC3C2-066D-1960-705E-2C18DBF0EF2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54972" y="-437540"/>
            <a:ext cx="2665656" cy="2380640"/>
          </a:xfrm>
          <a:prstGeom prst="rect">
            <a:avLst/>
          </a:prstGeom>
        </p:spPr>
      </p:pic>
      <p:sp>
        <p:nvSpPr>
          <p:cNvPr id="8" name="Freeform 2">
            <a:extLst>
              <a:ext uri="{FF2B5EF4-FFF2-40B4-BE49-F238E27FC236}">
                <a16:creationId xmlns:a16="http://schemas.microsoft.com/office/drawing/2014/main" id="{E4F3F343-897C-E4D8-B682-908E352A5B1D}"/>
              </a:ext>
            </a:extLst>
          </p:cNvPr>
          <p:cNvSpPr/>
          <p:nvPr/>
        </p:nvSpPr>
        <p:spPr>
          <a:xfrm>
            <a:off x="3390900" y="2716519"/>
            <a:ext cx="11506200" cy="6242031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053" b="-5053"/>
            </a:stretch>
          </a:blipFill>
        </p:spPr>
      </p:sp>
    </p:spTree>
    <p:extLst>
      <p:ext uri="{BB962C8B-B14F-4D97-AF65-F5344CB8AC3E}">
        <p14:creationId xmlns:p14="http://schemas.microsoft.com/office/powerpoint/2010/main" val="35626268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5942" y="601189"/>
            <a:ext cx="18288000" cy="9194165"/>
          </a:xfrm>
          <a:custGeom>
            <a:avLst/>
            <a:gdLst/>
            <a:ahLst/>
            <a:cxnLst/>
            <a:rect l="l" t="t" r="r" b="b"/>
            <a:pathLst>
              <a:path w="18288000" h="9194165">
                <a:moveTo>
                  <a:pt x="0" y="9194127"/>
                </a:moveTo>
                <a:lnTo>
                  <a:pt x="18287998" y="9194127"/>
                </a:lnTo>
                <a:lnTo>
                  <a:pt x="18287998" y="0"/>
                </a:lnTo>
                <a:lnTo>
                  <a:pt x="0" y="0"/>
                </a:lnTo>
                <a:lnTo>
                  <a:pt x="0" y="9194127"/>
                </a:lnTo>
                <a:close/>
              </a:path>
            </a:pathLst>
          </a:custGeom>
          <a:solidFill>
            <a:srgbClr val="09417D"/>
          </a:solidFill>
        </p:spPr>
        <p:txBody>
          <a:bodyPr wrap="square" lIns="0" tIns="0" rIns="0" bIns="0" rtlCol="0"/>
          <a:lstStyle/>
          <a:p>
            <a:pPr algn="ctr">
              <a:lnSpc>
                <a:spcPts val="12880"/>
              </a:lnSpc>
            </a:pPr>
            <a:endParaRPr lang="en-US" sz="4000" dirty="0">
              <a:solidFill>
                <a:schemeClr val="bg1"/>
              </a:solidFill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537845"/>
          </a:xfrm>
          <a:custGeom>
            <a:avLst/>
            <a:gdLst/>
            <a:ahLst/>
            <a:cxnLst/>
            <a:rect l="l" t="t" r="r" b="b"/>
            <a:pathLst>
              <a:path w="18288000" h="537845">
                <a:moveTo>
                  <a:pt x="0" y="0"/>
                </a:moveTo>
                <a:lnTo>
                  <a:pt x="18288000" y="0"/>
                </a:lnTo>
                <a:lnTo>
                  <a:pt x="18288000" y="537841"/>
                </a:lnTo>
                <a:lnTo>
                  <a:pt x="0" y="537841"/>
                </a:lnTo>
                <a:lnTo>
                  <a:pt x="0" y="0"/>
                </a:lnTo>
                <a:close/>
              </a:path>
            </a:pathLst>
          </a:custGeom>
          <a:solidFill>
            <a:srgbClr val="B08F4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9265285"/>
            <a:ext cx="18288000" cy="1029335"/>
            <a:chOff x="0" y="9265285"/>
            <a:chExt cx="18288000" cy="1029335"/>
          </a:xfrm>
        </p:grpSpPr>
        <p:sp>
          <p:nvSpPr>
            <p:cNvPr id="5" name="object 5"/>
            <p:cNvSpPr/>
            <p:nvPr/>
          </p:nvSpPr>
          <p:spPr>
            <a:xfrm>
              <a:off x="0" y="9731969"/>
              <a:ext cx="18288000" cy="555625"/>
            </a:xfrm>
            <a:custGeom>
              <a:avLst/>
              <a:gdLst/>
              <a:ahLst/>
              <a:cxnLst/>
              <a:rect l="l" t="t" r="r" b="b"/>
              <a:pathLst>
                <a:path w="18288000" h="555625">
                  <a:moveTo>
                    <a:pt x="18287999" y="555030"/>
                  </a:moveTo>
                  <a:lnTo>
                    <a:pt x="0" y="555030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555030"/>
                  </a:lnTo>
                  <a:close/>
                </a:path>
              </a:pathLst>
            </a:custGeom>
            <a:solidFill>
              <a:srgbClr val="B08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 rot="10800000">
              <a:off x="0" y="9265285"/>
              <a:ext cx="4174490" cy="1029335"/>
            </a:xfrm>
            <a:custGeom>
              <a:avLst/>
              <a:gdLst/>
              <a:ahLst/>
              <a:cxnLst/>
              <a:rect l="l" t="t" r="r" b="b"/>
              <a:pathLst>
                <a:path w="4174490" h="1029334">
                  <a:moveTo>
                    <a:pt x="1215256" y="0"/>
                  </a:moveTo>
                  <a:lnTo>
                    <a:pt x="4174240" y="0"/>
                  </a:lnTo>
                  <a:lnTo>
                    <a:pt x="4174240" y="1028733"/>
                  </a:lnTo>
                  <a:lnTo>
                    <a:pt x="0" y="1028733"/>
                  </a:lnTo>
                  <a:lnTo>
                    <a:pt x="12152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 rot="10800000">
            <a:off x="13497560" y="-17749"/>
            <a:ext cx="4790440" cy="1275047"/>
          </a:xfrm>
          <a:custGeom>
            <a:avLst/>
            <a:gdLst/>
            <a:ahLst/>
            <a:cxnLst/>
            <a:rect l="l" t="t" r="r" b="b"/>
            <a:pathLst>
              <a:path w="3327400" h="1028700">
                <a:moveTo>
                  <a:pt x="2103685" y="1028700"/>
                </a:moveTo>
                <a:lnTo>
                  <a:pt x="0" y="1028700"/>
                </a:lnTo>
                <a:lnTo>
                  <a:pt x="0" y="0"/>
                </a:lnTo>
                <a:lnTo>
                  <a:pt x="3326952" y="0"/>
                </a:lnTo>
                <a:lnTo>
                  <a:pt x="2103685" y="1028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1F93BE2D-8F55-DE06-F961-1D76D275D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7574" y="1318349"/>
            <a:ext cx="8477827" cy="2154436"/>
          </a:xfrm>
        </p:spPr>
        <p:txBody>
          <a:bodyPr/>
          <a:lstStyle/>
          <a:p>
            <a:r>
              <a:rPr lang="pt-BR" sz="4500" b="0" i="0" dirty="0">
                <a:solidFill>
                  <a:schemeClr val="bg1"/>
                </a:solidFill>
                <a:effectLst/>
                <a:latin typeface="ArialMT"/>
              </a:rPr>
              <a:t>Me siga no Instagram </a:t>
            </a:r>
            <a:br>
              <a:rPr lang="pt-BR" sz="4500" dirty="0">
                <a:solidFill>
                  <a:schemeClr val="bg1"/>
                </a:solidFill>
                <a:latin typeface="ArialMT"/>
              </a:rPr>
            </a:br>
            <a:r>
              <a:rPr lang="pt-BR" sz="4500" b="0" i="0" dirty="0">
                <a:solidFill>
                  <a:schemeClr val="bg1"/>
                </a:solidFill>
                <a:effectLst/>
                <a:latin typeface="ArialMT"/>
              </a:rPr>
              <a:t>@edsonramos.oficial</a:t>
            </a:r>
            <a:br>
              <a:rPr lang="pt-BR" sz="5400" b="0" i="0" dirty="0">
                <a:effectLst/>
                <a:latin typeface="ArialMT"/>
              </a:rPr>
            </a:br>
            <a:endParaRPr lang="pt-BR" sz="5000" dirty="0">
              <a:solidFill>
                <a:schemeClr val="bg1"/>
              </a:solidFill>
            </a:endParaRPr>
          </a:p>
        </p:txBody>
      </p:sp>
      <p:pic>
        <p:nvPicPr>
          <p:cNvPr id="15" name="object 4">
            <a:extLst>
              <a:ext uri="{FF2B5EF4-FFF2-40B4-BE49-F238E27FC236}">
                <a16:creationId xmlns:a16="http://schemas.microsoft.com/office/drawing/2014/main" id="{E90EC3C2-066D-1960-705E-2C18DBF0EF2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54972" y="-437540"/>
            <a:ext cx="2665656" cy="238064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8CF98F1-D1DE-137E-0A39-2E1149B438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20" y="1015067"/>
            <a:ext cx="3936245" cy="7997448"/>
          </a:xfrm>
          <a:prstGeom prst="rect">
            <a:avLst/>
          </a:prstGeom>
        </p:spPr>
      </p:pic>
      <p:sp>
        <p:nvSpPr>
          <p:cNvPr id="9" name="Freeform 2">
            <a:extLst>
              <a:ext uri="{FF2B5EF4-FFF2-40B4-BE49-F238E27FC236}">
                <a16:creationId xmlns:a16="http://schemas.microsoft.com/office/drawing/2014/main" id="{75598B62-ED2E-0FCC-7CBB-B8135D3640C3}"/>
              </a:ext>
            </a:extLst>
          </p:cNvPr>
          <p:cNvSpPr/>
          <p:nvPr/>
        </p:nvSpPr>
        <p:spPr>
          <a:xfrm>
            <a:off x="5437574" y="3689479"/>
            <a:ext cx="5181600" cy="4939826"/>
          </a:xfrm>
          <a:custGeom>
            <a:avLst/>
            <a:gdLst/>
            <a:ahLst/>
            <a:cxnLst/>
            <a:rect l="l" t="t" r="r" b="b"/>
            <a:pathLst>
              <a:path w="9364435" h="6309288">
                <a:moveTo>
                  <a:pt x="0" y="0"/>
                </a:moveTo>
                <a:lnTo>
                  <a:pt x="9364436" y="0"/>
                </a:lnTo>
                <a:lnTo>
                  <a:pt x="9364436" y="6309288"/>
                </a:lnTo>
                <a:lnTo>
                  <a:pt x="0" y="63092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836190B8-CADB-6327-487F-A52CEB2F6F48}"/>
              </a:ext>
            </a:extLst>
          </p:cNvPr>
          <p:cNvSpPr txBox="1"/>
          <p:nvPr/>
        </p:nvSpPr>
        <p:spPr>
          <a:xfrm>
            <a:off x="11193304" y="5013791"/>
            <a:ext cx="6173570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Dúvidas</a:t>
            </a:r>
            <a:r>
              <a:rPr lang="en-US" sz="9200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4698511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5942" y="601189"/>
            <a:ext cx="18288000" cy="9194165"/>
          </a:xfrm>
          <a:custGeom>
            <a:avLst/>
            <a:gdLst/>
            <a:ahLst/>
            <a:cxnLst/>
            <a:rect l="l" t="t" r="r" b="b"/>
            <a:pathLst>
              <a:path w="18288000" h="9194165">
                <a:moveTo>
                  <a:pt x="0" y="9194127"/>
                </a:moveTo>
                <a:lnTo>
                  <a:pt x="18287998" y="9194127"/>
                </a:lnTo>
                <a:lnTo>
                  <a:pt x="18287998" y="0"/>
                </a:lnTo>
                <a:lnTo>
                  <a:pt x="0" y="0"/>
                </a:lnTo>
                <a:lnTo>
                  <a:pt x="0" y="9194127"/>
                </a:lnTo>
                <a:close/>
              </a:path>
            </a:pathLst>
          </a:custGeom>
          <a:solidFill>
            <a:srgbClr val="0941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537845"/>
          </a:xfrm>
          <a:custGeom>
            <a:avLst/>
            <a:gdLst/>
            <a:ahLst/>
            <a:cxnLst/>
            <a:rect l="l" t="t" r="r" b="b"/>
            <a:pathLst>
              <a:path w="18288000" h="537845">
                <a:moveTo>
                  <a:pt x="0" y="0"/>
                </a:moveTo>
                <a:lnTo>
                  <a:pt x="18288000" y="0"/>
                </a:lnTo>
                <a:lnTo>
                  <a:pt x="18288000" y="537841"/>
                </a:lnTo>
                <a:lnTo>
                  <a:pt x="0" y="537841"/>
                </a:lnTo>
                <a:lnTo>
                  <a:pt x="0" y="0"/>
                </a:lnTo>
                <a:close/>
              </a:path>
            </a:pathLst>
          </a:custGeom>
          <a:solidFill>
            <a:srgbClr val="B08F4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9265285"/>
            <a:ext cx="18288000" cy="1029335"/>
            <a:chOff x="0" y="9265285"/>
            <a:chExt cx="18288000" cy="1029335"/>
          </a:xfrm>
        </p:grpSpPr>
        <p:sp>
          <p:nvSpPr>
            <p:cNvPr id="5" name="object 5"/>
            <p:cNvSpPr/>
            <p:nvPr/>
          </p:nvSpPr>
          <p:spPr>
            <a:xfrm>
              <a:off x="0" y="9731969"/>
              <a:ext cx="18288000" cy="555625"/>
            </a:xfrm>
            <a:custGeom>
              <a:avLst/>
              <a:gdLst/>
              <a:ahLst/>
              <a:cxnLst/>
              <a:rect l="l" t="t" r="r" b="b"/>
              <a:pathLst>
                <a:path w="18288000" h="555625">
                  <a:moveTo>
                    <a:pt x="18287999" y="555030"/>
                  </a:moveTo>
                  <a:lnTo>
                    <a:pt x="0" y="555030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555030"/>
                  </a:lnTo>
                  <a:close/>
                </a:path>
              </a:pathLst>
            </a:custGeom>
            <a:solidFill>
              <a:srgbClr val="B08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 rot="10800000">
              <a:off x="0" y="9265285"/>
              <a:ext cx="4174490" cy="1029335"/>
            </a:xfrm>
            <a:custGeom>
              <a:avLst/>
              <a:gdLst/>
              <a:ahLst/>
              <a:cxnLst/>
              <a:rect l="l" t="t" r="r" b="b"/>
              <a:pathLst>
                <a:path w="4174490" h="1029334">
                  <a:moveTo>
                    <a:pt x="1215256" y="0"/>
                  </a:moveTo>
                  <a:lnTo>
                    <a:pt x="4174240" y="0"/>
                  </a:lnTo>
                  <a:lnTo>
                    <a:pt x="4174240" y="1028733"/>
                  </a:lnTo>
                  <a:lnTo>
                    <a:pt x="0" y="1028733"/>
                  </a:lnTo>
                  <a:lnTo>
                    <a:pt x="12152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 rot="10800000">
            <a:off x="13497560" y="-17749"/>
            <a:ext cx="4790440" cy="1275047"/>
          </a:xfrm>
          <a:custGeom>
            <a:avLst/>
            <a:gdLst/>
            <a:ahLst/>
            <a:cxnLst/>
            <a:rect l="l" t="t" r="r" b="b"/>
            <a:pathLst>
              <a:path w="3327400" h="1028700">
                <a:moveTo>
                  <a:pt x="2103685" y="1028700"/>
                </a:moveTo>
                <a:lnTo>
                  <a:pt x="0" y="1028700"/>
                </a:lnTo>
                <a:lnTo>
                  <a:pt x="0" y="0"/>
                </a:lnTo>
                <a:lnTo>
                  <a:pt x="3326952" y="0"/>
                </a:lnTo>
                <a:lnTo>
                  <a:pt x="2103685" y="1028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5" name="object 4">
            <a:extLst>
              <a:ext uri="{FF2B5EF4-FFF2-40B4-BE49-F238E27FC236}">
                <a16:creationId xmlns:a16="http://schemas.microsoft.com/office/drawing/2014/main" id="{E90EC3C2-066D-1960-705E-2C18DBF0EF2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54972" y="-437540"/>
            <a:ext cx="2665656" cy="238064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D2205E1-8702-0B34-F39B-BE5392A659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51475"/>
            <a:ext cx="13563600" cy="736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803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0041" y="4203120"/>
            <a:ext cx="4591049" cy="187642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3260809"/>
            <a:ext cx="3227705" cy="3762375"/>
            <a:chOff x="0" y="3260809"/>
            <a:chExt cx="3227705" cy="3762375"/>
          </a:xfrm>
        </p:grpSpPr>
        <p:sp>
          <p:nvSpPr>
            <p:cNvPr id="4" name="object 4"/>
            <p:cNvSpPr/>
            <p:nvPr/>
          </p:nvSpPr>
          <p:spPr>
            <a:xfrm>
              <a:off x="1865308" y="4044371"/>
              <a:ext cx="1362075" cy="2198370"/>
            </a:xfrm>
            <a:custGeom>
              <a:avLst/>
              <a:gdLst/>
              <a:ahLst/>
              <a:cxnLst/>
              <a:rect l="l" t="t" r="r" b="b"/>
              <a:pathLst>
                <a:path w="1362075" h="2198370">
                  <a:moveTo>
                    <a:pt x="1362074" y="1091690"/>
                  </a:moveTo>
                  <a:lnTo>
                    <a:pt x="1362074" y="1097693"/>
                  </a:lnTo>
                  <a:lnTo>
                    <a:pt x="275501" y="2198150"/>
                  </a:lnTo>
                  <a:lnTo>
                    <a:pt x="0" y="1925579"/>
                  </a:lnTo>
                  <a:lnTo>
                    <a:pt x="819177" y="1095411"/>
                  </a:lnTo>
                  <a:lnTo>
                    <a:pt x="819177" y="546603"/>
                  </a:lnTo>
                  <a:lnTo>
                    <a:pt x="1362074" y="1091690"/>
                  </a:lnTo>
                  <a:close/>
                </a:path>
                <a:path w="1362075" h="2198370">
                  <a:moveTo>
                    <a:pt x="819177" y="546603"/>
                  </a:moveTo>
                  <a:lnTo>
                    <a:pt x="819177" y="1095411"/>
                  </a:lnTo>
                  <a:lnTo>
                    <a:pt x="0" y="273303"/>
                  </a:lnTo>
                  <a:lnTo>
                    <a:pt x="274768" y="0"/>
                  </a:lnTo>
                  <a:lnTo>
                    <a:pt x="819177" y="5466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260809"/>
              <a:ext cx="1865630" cy="3762375"/>
            </a:xfrm>
            <a:custGeom>
              <a:avLst/>
              <a:gdLst/>
              <a:ahLst/>
              <a:cxnLst/>
              <a:rect l="l" t="t" r="r" b="b"/>
              <a:pathLst>
                <a:path w="1865630" h="3762375">
                  <a:moveTo>
                    <a:pt x="1865273" y="1872795"/>
                  </a:moveTo>
                  <a:lnTo>
                    <a:pt x="0" y="3761902"/>
                  </a:lnTo>
                  <a:lnTo>
                    <a:pt x="0" y="2523000"/>
                  </a:lnTo>
                  <a:lnTo>
                    <a:pt x="639973" y="1874439"/>
                  </a:lnTo>
                  <a:lnTo>
                    <a:pt x="639973" y="642554"/>
                  </a:lnTo>
                  <a:lnTo>
                    <a:pt x="1865273" y="1872795"/>
                  </a:lnTo>
                  <a:close/>
                </a:path>
                <a:path w="1865630" h="3762375">
                  <a:moveTo>
                    <a:pt x="639973" y="642554"/>
                  </a:moveTo>
                  <a:lnTo>
                    <a:pt x="639973" y="1874439"/>
                  </a:lnTo>
                  <a:lnTo>
                    <a:pt x="0" y="1232176"/>
                  </a:lnTo>
                  <a:lnTo>
                    <a:pt x="0" y="0"/>
                  </a:lnTo>
                  <a:lnTo>
                    <a:pt x="639973" y="642554"/>
                  </a:lnTo>
                  <a:close/>
                </a:path>
              </a:pathLst>
            </a:custGeom>
            <a:solidFill>
              <a:srgbClr val="B08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5064996" y="3265994"/>
            <a:ext cx="3223260" cy="3759200"/>
            <a:chOff x="15064996" y="3265994"/>
            <a:chExt cx="3223260" cy="3759200"/>
          </a:xfrm>
        </p:grpSpPr>
        <p:sp>
          <p:nvSpPr>
            <p:cNvPr id="7" name="object 7"/>
            <p:cNvSpPr/>
            <p:nvPr/>
          </p:nvSpPr>
          <p:spPr>
            <a:xfrm>
              <a:off x="16424102" y="3265994"/>
              <a:ext cx="1864360" cy="3759200"/>
            </a:xfrm>
            <a:custGeom>
              <a:avLst/>
              <a:gdLst/>
              <a:ahLst/>
              <a:cxnLst/>
              <a:rect l="l" t="t" r="r" b="b"/>
              <a:pathLst>
                <a:path w="1864359" h="3759200">
                  <a:moveTo>
                    <a:pt x="0" y="1887711"/>
                  </a:moveTo>
                  <a:lnTo>
                    <a:pt x="1863895" y="0"/>
                  </a:lnTo>
                  <a:lnTo>
                    <a:pt x="1863895" y="1286187"/>
                  </a:lnTo>
                  <a:lnTo>
                    <a:pt x="1272019" y="1886004"/>
                  </a:lnTo>
                  <a:lnTo>
                    <a:pt x="1272019" y="3164860"/>
                  </a:lnTo>
                  <a:lnTo>
                    <a:pt x="0" y="1887711"/>
                  </a:lnTo>
                  <a:close/>
                </a:path>
                <a:path w="1864359" h="3759200">
                  <a:moveTo>
                    <a:pt x="1272019" y="3164860"/>
                  </a:moveTo>
                  <a:lnTo>
                    <a:pt x="1272019" y="1886004"/>
                  </a:lnTo>
                  <a:lnTo>
                    <a:pt x="1863895" y="2479997"/>
                  </a:lnTo>
                  <a:lnTo>
                    <a:pt x="1863895" y="3759123"/>
                  </a:lnTo>
                  <a:lnTo>
                    <a:pt x="1272019" y="3164860"/>
                  </a:lnTo>
                  <a:close/>
                </a:path>
              </a:pathLst>
            </a:custGeom>
            <a:solidFill>
              <a:srgbClr val="B08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064996" y="4044370"/>
              <a:ext cx="1359535" cy="2198370"/>
            </a:xfrm>
            <a:custGeom>
              <a:avLst/>
              <a:gdLst/>
              <a:ahLst/>
              <a:cxnLst/>
              <a:rect l="l" t="t" r="r" b="b"/>
              <a:pathLst>
                <a:path w="1359534" h="2198370">
                  <a:moveTo>
                    <a:pt x="0" y="1106461"/>
                  </a:moveTo>
                  <a:lnTo>
                    <a:pt x="0" y="1100455"/>
                  </a:lnTo>
                  <a:lnTo>
                    <a:pt x="1086572" y="0"/>
                  </a:lnTo>
                  <a:lnTo>
                    <a:pt x="1359098" y="269627"/>
                  </a:lnTo>
                  <a:lnTo>
                    <a:pt x="1359098" y="275585"/>
                  </a:lnTo>
                  <a:lnTo>
                    <a:pt x="542896" y="1102738"/>
                  </a:lnTo>
                  <a:lnTo>
                    <a:pt x="542896" y="1651546"/>
                  </a:lnTo>
                  <a:lnTo>
                    <a:pt x="0" y="1106461"/>
                  </a:lnTo>
                  <a:close/>
                </a:path>
                <a:path w="1359534" h="2198370">
                  <a:moveTo>
                    <a:pt x="542896" y="1651546"/>
                  </a:moveTo>
                  <a:lnTo>
                    <a:pt x="542896" y="1102738"/>
                  </a:lnTo>
                  <a:lnTo>
                    <a:pt x="1359098" y="1921861"/>
                  </a:lnTo>
                  <a:lnTo>
                    <a:pt x="1359098" y="1927806"/>
                  </a:lnTo>
                  <a:lnTo>
                    <a:pt x="1087304" y="2198150"/>
                  </a:lnTo>
                  <a:lnTo>
                    <a:pt x="542896" y="16515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7841"/>
            <a:ext cx="18288000" cy="9194165"/>
          </a:xfrm>
          <a:custGeom>
            <a:avLst/>
            <a:gdLst/>
            <a:ahLst/>
            <a:cxnLst/>
            <a:rect l="l" t="t" r="r" b="b"/>
            <a:pathLst>
              <a:path w="18288000" h="9194165">
                <a:moveTo>
                  <a:pt x="0" y="9194127"/>
                </a:moveTo>
                <a:lnTo>
                  <a:pt x="18287998" y="9194127"/>
                </a:lnTo>
                <a:lnTo>
                  <a:pt x="18287998" y="0"/>
                </a:lnTo>
                <a:lnTo>
                  <a:pt x="0" y="0"/>
                </a:lnTo>
                <a:lnTo>
                  <a:pt x="0" y="9194127"/>
                </a:lnTo>
                <a:close/>
              </a:path>
            </a:pathLst>
          </a:custGeom>
          <a:solidFill>
            <a:srgbClr val="09417D"/>
          </a:solidFill>
        </p:spPr>
        <p:txBody>
          <a:bodyPr wrap="square" lIns="0" tIns="0" rIns="0" bIns="0" rtlCol="0"/>
          <a:lstStyle/>
          <a:p>
            <a:endParaRPr lang="pt-BR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537845"/>
          </a:xfrm>
          <a:custGeom>
            <a:avLst/>
            <a:gdLst/>
            <a:ahLst/>
            <a:cxnLst/>
            <a:rect l="l" t="t" r="r" b="b"/>
            <a:pathLst>
              <a:path w="18288000" h="537845">
                <a:moveTo>
                  <a:pt x="0" y="0"/>
                </a:moveTo>
                <a:lnTo>
                  <a:pt x="18288000" y="0"/>
                </a:lnTo>
                <a:lnTo>
                  <a:pt x="18288000" y="537841"/>
                </a:lnTo>
                <a:lnTo>
                  <a:pt x="0" y="537841"/>
                </a:lnTo>
                <a:lnTo>
                  <a:pt x="0" y="0"/>
                </a:lnTo>
                <a:close/>
              </a:path>
            </a:pathLst>
          </a:custGeom>
          <a:solidFill>
            <a:srgbClr val="B08F4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9265285"/>
            <a:ext cx="18288000" cy="1029335"/>
            <a:chOff x="0" y="9265285"/>
            <a:chExt cx="18288000" cy="1029335"/>
          </a:xfrm>
        </p:grpSpPr>
        <p:sp>
          <p:nvSpPr>
            <p:cNvPr id="5" name="object 5"/>
            <p:cNvSpPr/>
            <p:nvPr/>
          </p:nvSpPr>
          <p:spPr>
            <a:xfrm>
              <a:off x="0" y="9731969"/>
              <a:ext cx="18288000" cy="555625"/>
            </a:xfrm>
            <a:custGeom>
              <a:avLst/>
              <a:gdLst/>
              <a:ahLst/>
              <a:cxnLst/>
              <a:rect l="l" t="t" r="r" b="b"/>
              <a:pathLst>
                <a:path w="18288000" h="555625">
                  <a:moveTo>
                    <a:pt x="18287999" y="555030"/>
                  </a:moveTo>
                  <a:lnTo>
                    <a:pt x="0" y="555030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555030"/>
                  </a:lnTo>
                  <a:close/>
                </a:path>
              </a:pathLst>
            </a:custGeom>
            <a:solidFill>
              <a:srgbClr val="B08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 rot="10800000">
              <a:off x="0" y="9265285"/>
              <a:ext cx="4174490" cy="1029335"/>
            </a:xfrm>
            <a:custGeom>
              <a:avLst/>
              <a:gdLst/>
              <a:ahLst/>
              <a:cxnLst/>
              <a:rect l="l" t="t" r="r" b="b"/>
              <a:pathLst>
                <a:path w="4174490" h="1029334">
                  <a:moveTo>
                    <a:pt x="1215256" y="0"/>
                  </a:moveTo>
                  <a:lnTo>
                    <a:pt x="4174240" y="0"/>
                  </a:lnTo>
                  <a:lnTo>
                    <a:pt x="4174240" y="1028733"/>
                  </a:lnTo>
                  <a:lnTo>
                    <a:pt x="0" y="1028733"/>
                  </a:lnTo>
                  <a:lnTo>
                    <a:pt x="12152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 rot="10800000">
            <a:off x="13497560" y="-17749"/>
            <a:ext cx="4790440" cy="1275047"/>
          </a:xfrm>
          <a:custGeom>
            <a:avLst/>
            <a:gdLst/>
            <a:ahLst/>
            <a:cxnLst/>
            <a:rect l="l" t="t" r="r" b="b"/>
            <a:pathLst>
              <a:path w="3327400" h="1028700">
                <a:moveTo>
                  <a:pt x="2103685" y="1028700"/>
                </a:moveTo>
                <a:lnTo>
                  <a:pt x="0" y="1028700"/>
                </a:lnTo>
                <a:lnTo>
                  <a:pt x="0" y="0"/>
                </a:lnTo>
                <a:lnTo>
                  <a:pt x="3326952" y="0"/>
                </a:lnTo>
                <a:lnTo>
                  <a:pt x="2103685" y="1028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1F93BE2D-8F55-DE06-F961-1D76D275D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878033"/>
            <a:ext cx="15773400" cy="5016758"/>
          </a:xfrm>
        </p:spPr>
        <p:txBody>
          <a:bodyPr/>
          <a:lstStyle/>
          <a:p>
            <a:pPr algn="ctr"/>
            <a:r>
              <a:rPr lang="pt-BR" sz="6000" b="1" u="sng" spc="-10" dirty="0">
                <a:solidFill>
                  <a:schemeClr val="bg1"/>
                </a:solidFill>
                <a:cs typeface="Calibri"/>
              </a:rPr>
              <a:t>CONSTITUINDO O MEI</a:t>
            </a:r>
            <a:br>
              <a:rPr lang="pt-BR" sz="5400" spc="-10" dirty="0">
                <a:solidFill>
                  <a:schemeClr val="bg1"/>
                </a:solidFill>
                <a:cs typeface="Calibri"/>
              </a:rPr>
            </a:br>
            <a:br>
              <a:rPr lang="pt-BR" sz="5400" spc="-10" dirty="0">
                <a:solidFill>
                  <a:schemeClr val="bg1"/>
                </a:solidFill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pt-BR" sz="5400" spc="-10" dirty="0">
                <a:solidFill>
                  <a:schemeClr val="bg1"/>
                </a:solidFill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https://www.gov.br/empresas-e-negocios/pt-br/empreendedor</a:t>
            </a:r>
            <a:br>
              <a:rPr lang="pt-BR" sz="5400" spc="-10" dirty="0">
                <a:cs typeface="Calibri"/>
              </a:rPr>
            </a:br>
            <a:br>
              <a:rPr lang="pt-BR" sz="5400" spc="-10" dirty="0">
                <a:cs typeface="Calibri"/>
              </a:rPr>
            </a:br>
            <a:endParaRPr lang="pt-BR" sz="5000" dirty="0">
              <a:solidFill>
                <a:schemeClr val="bg1"/>
              </a:solidFill>
            </a:endParaRPr>
          </a:p>
        </p:txBody>
      </p:sp>
      <p:pic>
        <p:nvPicPr>
          <p:cNvPr id="15" name="object 4">
            <a:extLst>
              <a:ext uri="{FF2B5EF4-FFF2-40B4-BE49-F238E27FC236}">
                <a16:creationId xmlns:a16="http://schemas.microsoft.com/office/drawing/2014/main" id="{E90EC3C2-066D-1960-705E-2C18DBF0EF2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354972" y="-437540"/>
            <a:ext cx="2665656" cy="238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33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5917"/>
            <a:ext cx="18288000" cy="9194165"/>
          </a:xfrm>
          <a:custGeom>
            <a:avLst/>
            <a:gdLst/>
            <a:ahLst/>
            <a:cxnLst/>
            <a:rect l="l" t="t" r="r" b="b"/>
            <a:pathLst>
              <a:path w="18288000" h="9194165">
                <a:moveTo>
                  <a:pt x="0" y="9194127"/>
                </a:moveTo>
                <a:lnTo>
                  <a:pt x="18287998" y="9194127"/>
                </a:lnTo>
                <a:lnTo>
                  <a:pt x="18287998" y="0"/>
                </a:lnTo>
                <a:lnTo>
                  <a:pt x="0" y="0"/>
                </a:lnTo>
                <a:lnTo>
                  <a:pt x="0" y="9194127"/>
                </a:lnTo>
                <a:close/>
              </a:path>
            </a:pathLst>
          </a:custGeom>
          <a:solidFill>
            <a:srgbClr val="0941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537845"/>
          </a:xfrm>
          <a:custGeom>
            <a:avLst/>
            <a:gdLst/>
            <a:ahLst/>
            <a:cxnLst/>
            <a:rect l="l" t="t" r="r" b="b"/>
            <a:pathLst>
              <a:path w="18288000" h="537845">
                <a:moveTo>
                  <a:pt x="0" y="0"/>
                </a:moveTo>
                <a:lnTo>
                  <a:pt x="18288000" y="0"/>
                </a:lnTo>
                <a:lnTo>
                  <a:pt x="18288000" y="537841"/>
                </a:lnTo>
                <a:lnTo>
                  <a:pt x="0" y="537841"/>
                </a:lnTo>
                <a:lnTo>
                  <a:pt x="0" y="0"/>
                </a:lnTo>
                <a:close/>
              </a:path>
            </a:pathLst>
          </a:custGeom>
          <a:solidFill>
            <a:srgbClr val="B08F4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9265285"/>
            <a:ext cx="18288000" cy="1029335"/>
            <a:chOff x="0" y="9265285"/>
            <a:chExt cx="18288000" cy="1029335"/>
          </a:xfrm>
        </p:grpSpPr>
        <p:sp>
          <p:nvSpPr>
            <p:cNvPr id="5" name="object 5"/>
            <p:cNvSpPr/>
            <p:nvPr/>
          </p:nvSpPr>
          <p:spPr>
            <a:xfrm>
              <a:off x="0" y="9731969"/>
              <a:ext cx="18288000" cy="555625"/>
            </a:xfrm>
            <a:custGeom>
              <a:avLst/>
              <a:gdLst/>
              <a:ahLst/>
              <a:cxnLst/>
              <a:rect l="l" t="t" r="r" b="b"/>
              <a:pathLst>
                <a:path w="18288000" h="555625">
                  <a:moveTo>
                    <a:pt x="18287999" y="555030"/>
                  </a:moveTo>
                  <a:lnTo>
                    <a:pt x="0" y="555030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555030"/>
                  </a:lnTo>
                  <a:close/>
                </a:path>
              </a:pathLst>
            </a:custGeom>
            <a:solidFill>
              <a:srgbClr val="B08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 rot="10800000">
              <a:off x="0" y="9265285"/>
              <a:ext cx="4174490" cy="1029335"/>
            </a:xfrm>
            <a:custGeom>
              <a:avLst/>
              <a:gdLst/>
              <a:ahLst/>
              <a:cxnLst/>
              <a:rect l="l" t="t" r="r" b="b"/>
              <a:pathLst>
                <a:path w="4174490" h="1029334">
                  <a:moveTo>
                    <a:pt x="1215256" y="0"/>
                  </a:moveTo>
                  <a:lnTo>
                    <a:pt x="4174240" y="0"/>
                  </a:lnTo>
                  <a:lnTo>
                    <a:pt x="4174240" y="1028733"/>
                  </a:lnTo>
                  <a:lnTo>
                    <a:pt x="0" y="1028733"/>
                  </a:lnTo>
                  <a:lnTo>
                    <a:pt x="12152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 rot="10800000">
            <a:off x="13497560" y="-17749"/>
            <a:ext cx="4790440" cy="1275047"/>
          </a:xfrm>
          <a:custGeom>
            <a:avLst/>
            <a:gdLst/>
            <a:ahLst/>
            <a:cxnLst/>
            <a:rect l="l" t="t" r="r" b="b"/>
            <a:pathLst>
              <a:path w="3327400" h="1028700">
                <a:moveTo>
                  <a:pt x="2103685" y="1028700"/>
                </a:moveTo>
                <a:lnTo>
                  <a:pt x="0" y="1028700"/>
                </a:lnTo>
                <a:lnTo>
                  <a:pt x="0" y="0"/>
                </a:lnTo>
                <a:lnTo>
                  <a:pt x="3326952" y="0"/>
                </a:lnTo>
                <a:lnTo>
                  <a:pt x="2103685" y="1028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1F93BE2D-8F55-DE06-F961-1D76D275D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92" y="1116410"/>
            <a:ext cx="15773400" cy="1600438"/>
          </a:xfrm>
        </p:spPr>
        <p:txBody>
          <a:bodyPr/>
          <a:lstStyle/>
          <a:p>
            <a:pPr algn="ctr"/>
            <a:r>
              <a:rPr lang="pt-BR" sz="5400" spc="-10" dirty="0">
                <a:solidFill>
                  <a:schemeClr val="bg1"/>
                </a:solidFill>
                <a:cs typeface="Calibri"/>
              </a:rPr>
              <a:t>DADOS NÃO EDITÁVEIS </a:t>
            </a:r>
            <a:br>
              <a:rPr lang="pt-BR" sz="5400" spc="-10" dirty="0">
                <a:cs typeface="Calibri"/>
              </a:rPr>
            </a:br>
            <a:endParaRPr lang="pt-BR" sz="5000" dirty="0">
              <a:solidFill>
                <a:schemeClr val="bg1"/>
              </a:solidFill>
            </a:endParaRPr>
          </a:p>
        </p:txBody>
      </p:sp>
      <p:pic>
        <p:nvPicPr>
          <p:cNvPr id="15" name="object 4">
            <a:extLst>
              <a:ext uri="{FF2B5EF4-FFF2-40B4-BE49-F238E27FC236}">
                <a16:creationId xmlns:a16="http://schemas.microsoft.com/office/drawing/2014/main" id="{E90EC3C2-066D-1960-705E-2C18DBF0EF2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54972" y="-437540"/>
            <a:ext cx="2665656" cy="238064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728A637-250C-B683-A264-0A422507A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93" y="2496534"/>
            <a:ext cx="16965078" cy="6533165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ECF1FA56-28E2-CA27-0DB6-C88B2916FD70}"/>
              </a:ext>
            </a:extLst>
          </p:cNvPr>
          <p:cNvSpPr/>
          <p:nvPr/>
        </p:nvSpPr>
        <p:spPr>
          <a:xfrm>
            <a:off x="2069431" y="4904107"/>
            <a:ext cx="1511969" cy="239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D134459-B5D7-FBA4-EE64-4A820967CA96}"/>
              </a:ext>
            </a:extLst>
          </p:cNvPr>
          <p:cNvSpPr/>
          <p:nvPr/>
        </p:nvSpPr>
        <p:spPr>
          <a:xfrm>
            <a:off x="5715000" y="4873606"/>
            <a:ext cx="1511969" cy="239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E9532E0-8A66-940E-5B48-56897F9E68B8}"/>
              </a:ext>
            </a:extLst>
          </p:cNvPr>
          <p:cNvSpPr/>
          <p:nvPr/>
        </p:nvSpPr>
        <p:spPr>
          <a:xfrm>
            <a:off x="2087244" y="5981700"/>
            <a:ext cx="4161156" cy="239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553FC66-C0B3-3815-8578-1A35441CFF65}"/>
              </a:ext>
            </a:extLst>
          </p:cNvPr>
          <p:cNvSpPr/>
          <p:nvPr/>
        </p:nvSpPr>
        <p:spPr>
          <a:xfrm>
            <a:off x="2069431" y="7048500"/>
            <a:ext cx="4161156" cy="239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16DE79FC-8884-C912-57A6-172A95422020}"/>
              </a:ext>
            </a:extLst>
          </p:cNvPr>
          <p:cNvSpPr/>
          <p:nvPr/>
        </p:nvSpPr>
        <p:spPr>
          <a:xfrm>
            <a:off x="2069431" y="8168959"/>
            <a:ext cx="1359569" cy="239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9B1E596E-EF7F-98DC-3DF2-25C8AC0D6643}"/>
              </a:ext>
            </a:extLst>
          </p:cNvPr>
          <p:cNvSpPr/>
          <p:nvPr/>
        </p:nvSpPr>
        <p:spPr>
          <a:xfrm>
            <a:off x="5715000" y="8168959"/>
            <a:ext cx="3810000" cy="239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311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7841"/>
            <a:ext cx="18288000" cy="9194165"/>
          </a:xfrm>
          <a:custGeom>
            <a:avLst/>
            <a:gdLst/>
            <a:ahLst/>
            <a:cxnLst/>
            <a:rect l="l" t="t" r="r" b="b"/>
            <a:pathLst>
              <a:path w="18288000" h="9194165">
                <a:moveTo>
                  <a:pt x="0" y="9194127"/>
                </a:moveTo>
                <a:lnTo>
                  <a:pt x="18287998" y="9194127"/>
                </a:lnTo>
                <a:lnTo>
                  <a:pt x="18287998" y="0"/>
                </a:lnTo>
                <a:lnTo>
                  <a:pt x="0" y="0"/>
                </a:lnTo>
                <a:lnTo>
                  <a:pt x="0" y="9194127"/>
                </a:lnTo>
                <a:close/>
              </a:path>
            </a:pathLst>
          </a:custGeom>
          <a:solidFill>
            <a:srgbClr val="0941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537845"/>
          </a:xfrm>
          <a:custGeom>
            <a:avLst/>
            <a:gdLst/>
            <a:ahLst/>
            <a:cxnLst/>
            <a:rect l="l" t="t" r="r" b="b"/>
            <a:pathLst>
              <a:path w="18288000" h="537845">
                <a:moveTo>
                  <a:pt x="0" y="0"/>
                </a:moveTo>
                <a:lnTo>
                  <a:pt x="18288000" y="0"/>
                </a:lnTo>
                <a:lnTo>
                  <a:pt x="18288000" y="537841"/>
                </a:lnTo>
                <a:lnTo>
                  <a:pt x="0" y="537841"/>
                </a:lnTo>
                <a:lnTo>
                  <a:pt x="0" y="0"/>
                </a:lnTo>
                <a:close/>
              </a:path>
            </a:pathLst>
          </a:custGeom>
          <a:solidFill>
            <a:srgbClr val="B08F4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9265285"/>
            <a:ext cx="18288000" cy="1029335"/>
            <a:chOff x="0" y="9265285"/>
            <a:chExt cx="18288000" cy="1029335"/>
          </a:xfrm>
        </p:grpSpPr>
        <p:sp>
          <p:nvSpPr>
            <p:cNvPr id="5" name="object 5"/>
            <p:cNvSpPr/>
            <p:nvPr/>
          </p:nvSpPr>
          <p:spPr>
            <a:xfrm>
              <a:off x="0" y="9731969"/>
              <a:ext cx="18288000" cy="555625"/>
            </a:xfrm>
            <a:custGeom>
              <a:avLst/>
              <a:gdLst/>
              <a:ahLst/>
              <a:cxnLst/>
              <a:rect l="l" t="t" r="r" b="b"/>
              <a:pathLst>
                <a:path w="18288000" h="555625">
                  <a:moveTo>
                    <a:pt x="18287999" y="555030"/>
                  </a:moveTo>
                  <a:lnTo>
                    <a:pt x="0" y="555030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555030"/>
                  </a:lnTo>
                  <a:close/>
                </a:path>
              </a:pathLst>
            </a:custGeom>
            <a:solidFill>
              <a:srgbClr val="B08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 rot="10800000">
              <a:off x="0" y="9265285"/>
              <a:ext cx="4174490" cy="1029335"/>
            </a:xfrm>
            <a:custGeom>
              <a:avLst/>
              <a:gdLst/>
              <a:ahLst/>
              <a:cxnLst/>
              <a:rect l="l" t="t" r="r" b="b"/>
              <a:pathLst>
                <a:path w="4174490" h="1029334">
                  <a:moveTo>
                    <a:pt x="1215256" y="0"/>
                  </a:moveTo>
                  <a:lnTo>
                    <a:pt x="4174240" y="0"/>
                  </a:lnTo>
                  <a:lnTo>
                    <a:pt x="4174240" y="1028733"/>
                  </a:lnTo>
                  <a:lnTo>
                    <a:pt x="0" y="1028733"/>
                  </a:lnTo>
                  <a:lnTo>
                    <a:pt x="12152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 rot="10800000">
            <a:off x="13497560" y="-17749"/>
            <a:ext cx="4790440" cy="1275047"/>
          </a:xfrm>
          <a:custGeom>
            <a:avLst/>
            <a:gdLst/>
            <a:ahLst/>
            <a:cxnLst/>
            <a:rect l="l" t="t" r="r" b="b"/>
            <a:pathLst>
              <a:path w="3327400" h="1028700">
                <a:moveTo>
                  <a:pt x="2103685" y="1028700"/>
                </a:moveTo>
                <a:lnTo>
                  <a:pt x="0" y="1028700"/>
                </a:lnTo>
                <a:lnTo>
                  <a:pt x="0" y="0"/>
                </a:lnTo>
                <a:lnTo>
                  <a:pt x="3326952" y="0"/>
                </a:lnTo>
                <a:lnTo>
                  <a:pt x="2103685" y="1028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1F93BE2D-8F55-DE06-F961-1D76D275D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1759397"/>
            <a:ext cx="15773400" cy="769441"/>
          </a:xfrm>
        </p:spPr>
        <p:txBody>
          <a:bodyPr/>
          <a:lstStyle/>
          <a:p>
            <a:pPr algn="ctr"/>
            <a:r>
              <a:rPr lang="pt-BR" sz="5000" dirty="0">
                <a:solidFill>
                  <a:schemeClr val="bg1"/>
                </a:solidFill>
              </a:rPr>
              <a:t>Dados Editáveis</a:t>
            </a:r>
          </a:p>
        </p:txBody>
      </p:sp>
      <p:pic>
        <p:nvPicPr>
          <p:cNvPr id="15" name="object 4">
            <a:extLst>
              <a:ext uri="{FF2B5EF4-FFF2-40B4-BE49-F238E27FC236}">
                <a16:creationId xmlns:a16="http://schemas.microsoft.com/office/drawing/2014/main" id="{E90EC3C2-066D-1960-705E-2C18DBF0EF2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54972" y="-437540"/>
            <a:ext cx="2665656" cy="238064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86B8C8B-4475-D265-3203-A6CB29B62D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18" y="2995523"/>
            <a:ext cx="17443582" cy="6016992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3CEA0F14-A8CF-AC64-4B59-E8770561960D}"/>
              </a:ext>
            </a:extLst>
          </p:cNvPr>
          <p:cNvSpPr/>
          <p:nvPr/>
        </p:nvSpPr>
        <p:spPr>
          <a:xfrm>
            <a:off x="3352800" y="5829300"/>
            <a:ext cx="1371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7745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7841"/>
            <a:ext cx="18288000" cy="9194165"/>
          </a:xfrm>
          <a:custGeom>
            <a:avLst/>
            <a:gdLst/>
            <a:ahLst/>
            <a:cxnLst/>
            <a:rect l="l" t="t" r="r" b="b"/>
            <a:pathLst>
              <a:path w="18288000" h="9194165">
                <a:moveTo>
                  <a:pt x="0" y="9194127"/>
                </a:moveTo>
                <a:lnTo>
                  <a:pt x="18287998" y="9194127"/>
                </a:lnTo>
                <a:lnTo>
                  <a:pt x="18287998" y="0"/>
                </a:lnTo>
                <a:lnTo>
                  <a:pt x="0" y="0"/>
                </a:lnTo>
                <a:lnTo>
                  <a:pt x="0" y="9194127"/>
                </a:lnTo>
                <a:close/>
              </a:path>
            </a:pathLst>
          </a:custGeom>
          <a:solidFill>
            <a:srgbClr val="0941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537845"/>
          </a:xfrm>
          <a:custGeom>
            <a:avLst/>
            <a:gdLst/>
            <a:ahLst/>
            <a:cxnLst/>
            <a:rect l="l" t="t" r="r" b="b"/>
            <a:pathLst>
              <a:path w="18288000" h="537845">
                <a:moveTo>
                  <a:pt x="0" y="0"/>
                </a:moveTo>
                <a:lnTo>
                  <a:pt x="18288000" y="0"/>
                </a:lnTo>
                <a:lnTo>
                  <a:pt x="18288000" y="537841"/>
                </a:lnTo>
                <a:lnTo>
                  <a:pt x="0" y="537841"/>
                </a:lnTo>
                <a:lnTo>
                  <a:pt x="0" y="0"/>
                </a:lnTo>
                <a:close/>
              </a:path>
            </a:pathLst>
          </a:custGeom>
          <a:solidFill>
            <a:srgbClr val="B08F4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9265285"/>
            <a:ext cx="18288000" cy="1029335"/>
            <a:chOff x="0" y="9265285"/>
            <a:chExt cx="18288000" cy="1029335"/>
          </a:xfrm>
        </p:grpSpPr>
        <p:sp>
          <p:nvSpPr>
            <p:cNvPr id="5" name="object 5"/>
            <p:cNvSpPr/>
            <p:nvPr/>
          </p:nvSpPr>
          <p:spPr>
            <a:xfrm>
              <a:off x="0" y="9731969"/>
              <a:ext cx="18288000" cy="555625"/>
            </a:xfrm>
            <a:custGeom>
              <a:avLst/>
              <a:gdLst/>
              <a:ahLst/>
              <a:cxnLst/>
              <a:rect l="l" t="t" r="r" b="b"/>
              <a:pathLst>
                <a:path w="18288000" h="555625">
                  <a:moveTo>
                    <a:pt x="18287999" y="555030"/>
                  </a:moveTo>
                  <a:lnTo>
                    <a:pt x="0" y="555030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555030"/>
                  </a:lnTo>
                  <a:close/>
                </a:path>
              </a:pathLst>
            </a:custGeom>
            <a:solidFill>
              <a:srgbClr val="B08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 rot="10800000">
              <a:off x="0" y="9265285"/>
              <a:ext cx="4174490" cy="1029335"/>
            </a:xfrm>
            <a:custGeom>
              <a:avLst/>
              <a:gdLst/>
              <a:ahLst/>
              <a:cxnLst/>
              <a:rect l="l" t="t" r="r" b="b"/>
              <a:pathLst>
                <a:path w="4174490" h="1029334">
                  <a:moveTo>
                    <a:pt x="1215256" y="0"/>
                  </a:moveTo>
                  <a:lnTo>
                    <a:pt x="4174240" y="0"/>
                  </a:lnTo>
                  <a:lnTo>
                    <a:pt x="4174240" y="1028733"/>
                  </a:lnTo>
                  <a:lnTo>
                    <a:pt x="0" y="1028733"/>
                  </a:lnTo>
                  <a:lnTo>
                    <a:pt x="12152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 rot="10800000">
            <a:off x="13497560" y="-17749"/>
            <a:ext cx="4790440" cy="1275047"/>
          </a:xfrm>
          <a:custGeom>
            <a:avLst/>
            <a:gdLst/>
            <a:ahLst/>
            <a:cxnLst/>
            <a:rect l="l" t="t" r="r" b="b"/>
            <a:pathLst>
              <a:path w="3327400" h="1028700">
                <a:moveTo>
                  <a:pt x="2103685" y="1028700"/>
                </a:moveTo>
                <a:lnTo>
                  <a:pt x="0" y="1028700"/>
                </a:lnTo>
                <a:lnTo>
                  <a:pt x="0" y="0"/>
                </a:lnTo>
                <a:lnTo>
                  <a:pt x="3326952" y="0"/>
                </a:lnTo>
                <a:lnTo>
                  <a:pt x="2103685" y="1028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1F93BE2D-8F55-DE06-F961-1D76D275D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410419"/>
            <a:ext cx="15773400" cy="769441"/>
          </a:xfrm>
        </p:spPr>
        <p:txBody>
          <a:bodyPr/>
          <a:lstStyle/>
          <a:p>
            <a:pPr algn="ctr"/>
            <a:r>
              <a:rPr lang="pt-BR" sz="5000" dirty="0">
                <a:solidFill>
                  <a:schemeClr val="bg1"/>
                </a:solidFill>
              </a:rPr>
              <a:t>ATIVIDADES DO MEI </a:t>
            </a:r>
          </a:p>
        </p:txBody>
      </p:sp>
      <p:pic>
        <p:nvPicPr>
          <p:cNvPr id="15" name="object 4">
            <a:extLst>
              <a:ext uri="{FF2B5EF4-FFF2-40B4-BE49-F238E27FC236}">
                <a16:creationId xmlns:a16="http://schemas.microsoft.com/office/drawing/2014/main" id="{E90EC3C2-066D-1960-705E-2C18DBF0EF2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54972" y="-437540"/>
            <a:ext cx="2665656" cy="238064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283D9E3-11F4-D55E-38B6-1E27F4F40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025" y="2488237"/>
            <a:ext cx="15447775" cy="639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74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7841"/>
            <a:ext cx="18288000" cy="9194165"/>
          </a:xfrm>
          <a:custGeom>
            <a:avLst/>
            <a:gdLst/>
            <a:ahLst/>
            <a:cxnLst/>
            <a:rect l="l" t="t" r="r" b="b"/>
            <a:pathLst>
              <a:path w="18288000" h="9194165">
                <a:moveTo>
                  <a:pt x="0" y="9194127"/>
                </a:moveTo>
                <a:lnTo>
                  <a:pt x="18287998" y="9194127"/>
                </a:lnTo>
                <a:lnTo>
                  <a:pt x="18287998" y="0"/>
                </a:lnTo>
                <a:lnTo>
                  <a:pt x="0" y="0"/>
                </a:lnTo>
                <a:lnTo>
                  <a:pt x="0" y="9194127"/>
                </a:lnTo>
                <a:close/>
              </a:path>
            </a:pathLst>
          </a:custGeom>
          <a:solidFill>
            <a:srgbClr val="0941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537845"/>
          </a:xfrm>
          <a:custGeom>
            <a:avLst/>
            <a:gdLst/>
            <a:ahLst/>
            <a:cxnLst/>
            <a:rect l="l" t="t" r="r" b="b"/>
            <a:pathLst>
              <a:path w="18288000" h="537845">
                <a:moveTo>
                  <a:pt x="0" y="0"/>
                </a:moveTo>
                <a:lnTo>
                  <a:pt x="18288000" y="0"/>
                </a:lnTo>
                <a:lnTo>
                  <a:pt x="18288000" y="537841"/>
                </a:lnTo>
                <a:lnTo>
                  <a:pt x="0" y="537841"/>
                </a:lnTo>
                <a:lnTo>
                  <a:pt x="0" y="0"/>
                </a:lnTo>
                <a:close/>
              </a:path>
            </a:pathLst>
          </a:custGeom>
          <a:solidFill>
            <a:srgbClr val="B08F4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9265285"/>
            <a:ext cx="18288000" cy="1029335"/>
            <a:chOff x="0" y="9265285"/>
            <a:chExt cx="18288000" cy="1029335"/>
          </a:xfrm>
        </p:grpSpPr>
        <p:sp>
          <p:nvSpPr>
            <p:cNvPr id="5" name="object 5"/>
            <p:cNvSpPr/>
            <p:nvPr/>
          </p:nvSpPr>
          <p:spPr>
            <a:xfrm>
              <a:off x="0" y="9731969"/>
              <a:ext cx="18288000" cy="555625"/>
            </a:xfrm>
            <a:custGeom>
              <a:avLst/>
              <a:gdLst/>
              <a:ahLst/>
              <a:cxnLst/>
              <a:rect l="l" t="t" r="r" b="b"/>
              <a:pathLst>
                <a:path w="18288000" h="555625">
                  <a:moveTo>
                    <a:pt x="18287999" y="555030"/>
                  </a:moveTo>
                  <a:lnTo>
                    <a:pt x="0" y="555030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555030"/>
                  </a:lnTo>
                  <a:close/>
                </a:path>
              </a:pathLst>
            </a:custGeom>
            <a:solidFill>
              <a:srgbClr val="B08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 rot="10800000">
              <a:off x="0" y="9265285"/>
              <a:ext cx="4174490" cy="1029335"/>
            </a:xfrm>
            <a:custGeom>
              <a:avLst/>
              <a:gdLst/>
              <a:ahLst/>
              <a:cxnLst/>
              <a:rect l="l" t="t" r="r" b="b"/>
              <a:pathLst>
                <a:path w="4174490" h="1029334">
                  <a:moveTo>
                    <a:pt x="1215256" y="0"/>
                  </a:moveTo>
                  <a:lnTo>
                    <a:pt x="4174240" y="0"/>
                  </a:lnTo>
                  <a:lnTo>
                    <a:pt x="4174240" y="1028733"/>
                  </a:lnTo>
                  <a:lnTo>
                    <a:pt x="0" y="1028733"/>
                  </a:lnTo>
                  <a:lnTo>
                    <a:pt x="12152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 rot="10800000">
            <a:off x="13497560" y="-17749"/>
            <a:ext cx="4790440" cy="1275047"/>
          </a:xfrm>
          <a:custGeom>
            <a:avLst/>
            <a:gdLst/>
            <a:ahLst/>
            <a:cxnLst/>
            <a:rect l="l" t="t" r="r" b="b"/>
            <a:pathLst>
              <a:path w="3327400" h="1028700">
                <a:moveTo>
                  <a:pt x="2103685" y="1028700"/>
                </a:moveTo>
                <a:lnTo>
                  <a:pt x="0" y="1028700"/>
                </a:lnTo>
                <a:lnTo>
                  <a:pt x="0" y="0"/>
                </a:lnTo>
                <a:lnTo>
                  <a:pt x="3326952" y="0"/>
                </a:lnTo>
                <a:lnTo>
                  <a:pt x="2103685" y="1028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5" name="object 4">
            <a:extLst>
              <a:ext uri="{FF2B5EF4-FFF2-40B4-BE49-F238E27FC236}">
                <a16:creationId xmlns:a16="http://schemas.microsoft.com/office/drawing/2014/main" id="{E90EC3C2-066D-1960-705E-2C18DBF0EF2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54972" y="-437540"/>
            <a:ext cx="2665656" cy="238064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7FE976E-E00A-8814-8D54-8806F9945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65301"/>
            <a:ext cx="14519044" cy="770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74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1475</Words>
  <Application>Microsoft Office PowerPoint</Application>
  <PresentationFormat>Personalizar</PresentationFormat>
  <Paragraphs>145</Paragraphs>
  <Slides>43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52" baseType="lpstr">
      <vt:lpstr>Arial</vt:lpstr>
      <vt:lpstr>Arial Black</vt:lpstr>
      <vt:lpstr>Arial MT</vt:lpstr>
      <vt:lpstr>ArialMT</vt:lpstr>
      <vt:lpstr>Calibri</vt:lpstr>
      <vt:lpstr>Open Sans Bold</vt:lpstr>
      <vt:lpstr>rawline</vt:lpstr>
      <vt:lpstr>Roboto</vt:lpstr>
      <vt:lpstr>Office Theme</vt:lpstr>
      <vt:lpstr>CURSO TUDO SOBRE O MEI</vt:lpstr>
      <vt:lpstr>Seja Bem Vindo (a)</vt:lpstr>
      <vt:lpstr>Apresentação do PowerPoint</vt:lpstr>
      <vt:lpstr>Apresentação do PowerPoint</vt:lpstr>
      <vt:lpstr>CONSTITUINDO O MEI  https://www.gov.br/empresas-e-negocios/pt-br/empreendedor  </vt:lpstr>
      <vt:lpstr>DADOS NÃO EDITÁVEIS  </vt:lpstr>
      <vt:lpstr>Dados Editáveis</vt:lpstr>
      <vt:lpstr>ATIVIDADES DO MEI </vt:lpstr>
      <vt:lpstr>Apresentação do PowerPoint</vt:lpstr>
      <vt:lpstr>FORMA DE ATUAÇÃO DO MEI </vt:lpstr>
      <vt:lpstr>DECLARAÇÃO E TERMO DE CIÊNCIA </vt:lpstr>
      <vt:lpstr>PROXIMOS PASSOS APÓS A ABERTURA DO MEI </vt:lpstr>
      <vt:lpstr>DEPOIS DA ABERTURA </vt:lpstr>
      <vt:lpstr>MEI é obrigado a emitir Nota Fiscal? </vt:lpstr>
      <vt:lpstr>MEI pode comprar sem Nota Fiscal? </vt:lpstr>
      <vt:lpstr>O QUE O MEI PAGA DE IMPOSTOS ?  </vt:lpstr>
      <vt:lpstr>QUAIS OS BENEFÍCIOS QUE O MEI TEM ACESSO ?</vt:lpstr>
      <vt:lpstr>COMO EMITIR A DAS (CONTRIBUIÇÃO MENSAL) </vt:lpstr>
      <vt:lpstr>Apresentação do PowerPoint</vt:lpstr>
      <vt:lpstr>Apresentação do PowerPoint</vt:lpstr>
      <vt:lpstr>Apresentação do PowerPoint</vt:lpstr>
      <vt:lpstr>VENCIMENTO DO DAS  </vt:lpstr>
      <vt:lpstr>USANDO O APP MEI  </vt:lpstr>
      <vt:lpstr>Apresentação do PowerPoint</vt:lpstr>
      <vt:lpstr>Apresentação do PowerPoint</vt:lpstr>
      <vt:lpstr>FAZENDO A DECLARAÇÃO DO MEI PELO APP</vt:lpstr>
      <vt:lpstr>Relatório Mensal de Receitas Brutas </vt:lpstr>
      <vt:lpstr>Apresentação do PowerPoint</vt:lpstr>
      <vt:lpstr>Apresentação do PowerPoint</vt:lpstr>
      <vt:lpstr>Apresentação do PowerPoint</vt:lpstr>
      <vt:lpstr>Apresentação do PowerPoint</vt:lpstr>
      <vt:lpstr>ACESSANDO O PORTAL DO SIMEI  https://www8.receita.fazenda.gov.br/SimplesNacional/controleAcesso/Autentica.aspx?id=16 </vt:lpstr>
      <vt:lpstr>FATURAMENTO ANUAL DO MEI   81 MIL REAIS ANO / 6.750 R$ MÊS   LEMBRE-SE DE CALCULAR DE FORMA PROPORCIONAL SE SUA EMPRESA FOI ABERTA NO DECORRER DO ANO </vt:lpstr>
      <vt:lpstr>Apresentação do PowerPoint</vt:lpstr>
      <vt:lpstr>Apresentação do PowerPoint</vt:lpstr>
      <vt:lpstr>FOLHA DE PAGAMENTO DO MEI </vt:lpstr>
      <vt:lpstr>SAÚDE E SEGURANÇA NO TRABALHO </vt:lpstr>
      <vt:lpstr>Apresentação do PowerPoint</vt:lpstr>
      <vt:lpstr>MEI CAMINHONEIRO </vt:lpstr>
      <vt:lpstr>COMO VOCÊ CONTADOR (OU NÃO) PODE LUCRAR COM O MEI !  </vt:lpstr>
      <vt:lpstr>Me siga no Instagram  @edsonramos.oficial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Básica Simples Blocos Diagonais Amarelo Preto</dc:title>
  <dc:creator>KAHI SOLUÇÕES</dc:creator>
  <cp:keywords>DAF96vwqKDg,BAF0DTMV254</cp:keywords>
  <cp:lastModifiedBy>Edson Ramos</cp:lastModifiedBy>
  <cp:revision>1</cp:revision>
  <dcterms:created xsi:type="dcterms:W3CDTF">2024-02-27T17:31:35Z</dcterms:created>
  <dcterms:modified xsi:type="dcterms:W3CDTF">2025-08-21T20:29:10Z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2024-02-27T00:00:00Z</vt:filetime>
  </property>
  <property fmtid="{D5CDD505-2E9C-101B-9397-08002B2CF9AE}" pid="3" name="Creator">
    <vt:lpwstr>Canva</vt:lpwstr>
  </property>
  <property fmtid="{D5CDD505-2E9C-101B-9397-08002B2CF9AE}" pid="4" name="LastSaved">
    <vt:filetime>2024-02-27T00:00:00Z</vt:filetime>
  </property>
</Properties>
</file>