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1" r:id="rId5"/>
    <p:sldId id="282" r:id="rId6"/>
    <p:sldId id="277" r:id="rId7"/>
    <p:sldId id="278" r:id="rId8"/>
    <p:sldId id="279" r:id="rId9"/>
    <p:sldId id="280" r:id="rId10"/>
    <p:sldId id="276" r:id="rId1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3DC"/>
    <a:srgbClr val="696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8B65-1AB6-4FEE-AC9F-91A607E56FC8}" type="datetimeFigureOut">
              <a:rPr lang="pt-BR" smtClean="0"/>
              <a:pPr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9CD3-99FF-4C6F-B810-80D7B6801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 Apresentação Seminár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3915633"/>
            <a:ext cx="648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</a:rPr>
              <a:t>Linhas de crédito emergenciais</a:t>
            </a:r>
          </a:p>
          <a:p>
            <a:pPr algn="just"/>
            <a:r>
              <a:rPr lang="pt-BR" sz="3000" smtClean="0">
                <a:solidFill>
                  <a:schemeClr val="bg1"/>
                </a:solidFill>
              </a:rPr>
              <a:t>operadas </a:t>
            </a:r>
            <a:r>
              <a:rPr lang="pt-BR" sz="3000" dirty="0" smtClean="0">
                <a:solidFill>
                  <a:schemeClr val="bg1"/>
                </a:solidFill>
              </a:rPr>
              <a:t>por  </a:t>
            </a:r>
            <a:r>
              <a:rPr lang="pt-BR" sz="4000" b="1" dirty="0" smtClean="0">
                <a:solidFill>
                  <a:schemeClr val="bg1"/>
                </a:solidFill>
              </a:rPr>
              <a:t>Bandes e Banestes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HOME\users$\wagner.00825\Desktop\Apresentação Power Point - Base 2019\Bandes Logo Bra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949280"/>
            <a:ext cx="1663700" cy="500063"/>
          </a:xfrm>
          <a:prstGeom prst="rect">
            <a:avLst/>
          </a:prstGeom>
          <a:noFill/>
        </p:spPr>
      </p:pic>
      <p:pic>
        <p:nvPicPr>
          <p:cNvPr id="6" name="Imagem 5" descr="Bases Apresentação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" y="0"/>
            <a:ext cx="913284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06930" y="404664"/>
            <a:ext cx="110806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Calibri (títulos)"/>
              </a:rPr>
              <a:t>Nome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alibri (títulos)"/>
              </a:rPr>
              <a:t>Cargo</a:t>
            </a:r>
          </a:p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 (títulos)"/>
              </a:rPr>
              <a:t>Contato</a:t>
            </a:r>
          </a:p>
          <a:p>
            <a:pPr algn="r">
              <a:spcBef>
                <a:spcPts val="1200"/>
              </a:spcBef>
            </a:pPr>
            <a:endParaRPr lang="pt-BR" sz="2400" dirty="0">
              <a:solidFill>
                <a:srgbClr val="189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genda Seminár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bg1"/>
                </a:solidFill>
              </a:rPr>
              <a:t>Agenda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23928" y="1700808"/>
            <a:ext cx="4824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</a:rPr>
              <a:t>1. Crédito</a:t>
            </a:r>
          </a:p>
          <a:p>
            <a:pPr algn="just"/>
            <a:r>
              <a:rPr lang="pt-BR" sz="3000" dirty="0" smtClean="0">
                <a:solidFill>
                  <a:schemeClr val="bg1"/>
                </a:solidFill>
              </a:rPr>
              <a:t>2. Renegociação de Contrato</a:t>
            </a:r>
          </a:p>
          <a:p>
            <a:pPr algn="just"/>
            <a:r>
              <a:rPr lang="pt-BR" sz="3000" dirty="0" smtClean="0">
                <a:solidFill>
                  <a:schemeClr val="bg1"/>
                </a:solidFill>
              </a:rPr>
              <a:t>3. Financeiro</a:t>
            </a:r>
          </a:p>
          <a:p>
            <a:pPr algn="just"/>
            <a:r>
              <a:rPr lang="pt-BR" sz="3000" dirty="0" smtClean="0">
                <a:solidFill>
                  <a:schemeClr val="bg1"/>
                </a:solidFill>
              </a:rPr>
              <a:t>4. 2ª Via de Boleto</a:t>
            </a:r>
          </a:p>
          <a:p>
            <a:pPr algn="just"/>
            <a:r>
              <a:rPr lang="pt-BR" sz="3000" dirty="0" smtClean="0">
                <a:solidFill>
                  <a:schemeClr val="bg1"/>
                </a:solidFill>
              </a:rPr>
              <a:t>5. Informação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 descr="Bases Apresentação Seminário 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0" y="0"/>
            <a:ext cx="774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2800" b="1" dirty="0" smtClean="0">
                <a:solidFill>
                  <a:schemeClr val="bg1"/>
                </a:solidFill>
              </a:rPr>
              <a:t> Condições Operacionais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1556792"/>
            <a:ext cx="59766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Valor do financiamento: conforme capacidade de contratação da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Taxa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: a partir de 0,32% a. m. +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CDI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Carência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: até 6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meses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Prazo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de pagamento: até 48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meses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13367"/>
            <a:ext cx="597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 smtClean="0">
                <a:solidFill>
                  <a:srgbClr val="22A3DC"/>
                </a:solidFill>
              </a:rPr>
              <a:t>www.bandes.com.br/emergencial</a:t>
            </a:r>
          </a:p>
        </p:txBody>
      </p:sp>
    </p:spTree>
    <p:extLst>
      <p:ext uri="{BB962C8B-B14F-4D97-AF65-F5344CB8AC3E}">
        <p14:creationId xmlns:p14="http://schemas.microsoft.com/office/powerpoint/2010/main" val="27711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Agenda Seminário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</a:rPr>
              <a:t>Documentação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47543" y="1637775"/>
            <a:ext cx="53285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22A3DC"/>
                </a:solidFill>
              </a:rPr>
              <a:t>Fundo de Aval</a:t>
            </a:r>
          </a:p>
          <a:p>
            <a:pPr algn="r"/>
            <a:endParaRPr lang="pt-B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t-BR" sz="5000" b="1" dirty="0" smtClean="0">
                <a:solidFill>
                  <a:srgbClr val="FFC000"/>
                </a:solidFill>
              </a:rPr>
              <a:t>R$ 100 milhões</a:t>
            </a:r>
            <a:endParaRPr lang="pt-BR" sz="5000" b="1" dirty="0">
              <a:solidFill>
                <a:srgbClr val="FFC000"/>
              </a:solidFill>
            </a:endParaRPr>
          </a:p>
          <a:p>
            <a:pPr algn="r"/>
            <a:endParaRPr lang="pt-B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</a:rPr>
              <a:t>Encaminhado à Assembleia Legislativa para aprovação.</a:t>
            </a: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5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87</Words>
  <Application>Microsoft Office PowerPoint</Application>
  <PresentationFormat>Apresentação na tela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(títulos)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wagner.00825</dc:creator>
  <cp:lastModifiedBy>ascom</cp:lastModifiedBy>
  <cp:revision>69</cp:revision>
  <cp:lastPrinted>2019-09-18T20:08:22Z</cp:lastPrinted>
  <dcterms:created xsi:type="dcterms:W3CDTF">2019-09-18T14:59:08Z</dcterms:created>
  <dcterms:modified xsi:type="dcterms:W3CDTF">2020-04-02T17:24:48Z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783851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